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0" r:id="rId15"/>
    <p:sldId id="268" r:id="rId16"/>
    <p:sldId id="272" r:id="rId17"/>
    <p:sldId id="273" r:id="rId18"/>
    <p:sldId id="277" r:id="rId19"/>
    <p:sldId id="274" r:id="rId20"/>
    <p:sldId id="275" r:id="rId21"/>
    <p:sldId id="276" r:id="rId22"/>
    <p:sldId id="269" r:id="rId23"/>
  </p:sldIdLst>
  <p:sldSz cx="12192000" cy="6858000"/>
  <p:notesSz cx="6889750" cy="9607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511CD-2B62-4B84-A059-3DFD8131D092}"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MY"/>
        </a:p>
      </dgm:t>
    </dgm:pt>
    <dgm:pt modelId="{58C10A90-EFC5-43CD-9EED-3E49E7B8B427}">
      <dgm:prSet phldrT="[Text]" custT="1"/>
      <dgm:spPr/>
      <dgm:t>
        <a:bodyPr/>
        <a:lstStyle/>
        <a:p>
          <a:r>
            <a:rPr lang="en-MY" sz="1600" b="1" dirty="0">
              <a:latin typeface="Andalus" panose="02020603050405020304" pitchFamily="18" charset="-78"/>
              <a:cs typeface="Andalus" panose="02020603050405020304" pitchFamily="18" charset="-78"/>
            </a:rPr>
            <a:t>KECERDASAN PELBAGAI</a:t>
          </a:r>
        </a:p>
      </dgm:t>
    </dgm:pt>
    <dgm:pt modelId="{90991632-2705-4C41-9042-0DF56FB96961}" type="parTrans" cxnId="{A3F99946-AA08-48C9-86F7-CB20C2BB6028}">
      <dgm:prSet/>
      <dgm:spPr/>
      <dgm:t>
        <a:bodyPr/>
        <a:lstStyle/>
        <a:p>
          <a:endParaRPr lang="en-MY"/>
        </a:p>
      </dgm:t>
    </dgm:pt>
    <dgm:pt modelId="{1DC1A2B2-90DC-4C19-9831-E63941F31D0D}" type="sibTrans" cxnId="{A3F99946-AA08-48C9-86F7-CB20C2BB6028}">
      <dgm:prSet/>
      <dgm:spPr/>
      <dgm:t>
        <a:bodyPr/>
        <a:lstStyle/>
        <a:p>
          <a:endParaRPr lang="en-MY"/>
        </a:p>
      </dgm:t>
    </dgm:pt>
    <dgm:pt modelId="{95546193-BC5D-4924-A41C-68E8EB341752}">
      <dgm:prSet phldrT="[Text]" custT="1"/>
      <dgm:spPr/>
      <dgm:t>
        <a:bodyPr/>
        <a:lstStyle/>
        <a:p>
          <a:r>
            <a:rPr lang="en-MY" sz="2000" b="0" dirty="0">
              <a:latin typeface="Andalus" panose="02020603050405020304" pitchFamily="18" charset="-78"/>
              <a:cs typeface="Andalus" panose="02020603050405020304" pitchFamily="18" charset="-78"/>
            </a:rPr>
            <a:t>LINGUISTIK</a:t>
          </a:r>
        </a:p>
      </dgm:t>
    </dgm:pt>
    <dgm:pt modelId="{FCFD0F85-9949-495C-B759-26CA4C8A548D}" type="parTrans" cxnId="{961AD149-1776-41D9-B0FE-7CCDBA4D7701}">
      <dgm:prSet/>
      <dgm:spPr/>
      <dgm:t>
        <a:bodyPr/>
        <a:lstStyle/>
        <a:p>
          <a:endParaRPr lang="en-MY"/>
        </a:p>
      </dgm:t>
    </dgm:pt>
    <dgm:pt modelId="{48D1E07C-96BA-43E7-ADEB-9445BCB80362}" type="sibTrans" cxnId="{961AD149-1776-41D9-B0FE-7CCDBA4D7701}">
      <dgm:prSet/>
      <dgm:spPr/>
      <dgm:t>
        <a:bodyPr/>
        <a:lstStyle/>
        <a:p>
          <a:endParaRPr lang="en-MY"/>
        </a:p>
      </dgm:t>
    </dgm:pt>
    <dgm:pt modelId="{213D20B8-B6B1-4132-BD25-188548BB0B94}">
      <dgm:prSet phldrT="[Text]" custT="1"/>
      <dgm:spPr/>
      <dgm:t>
        <a:bodyPr/>
        <a:lstStyle/>
        <a:p>
          <a:r>
            <a:rPr lang="en-MY" sz="1800" dirty="0">
              <a:latin typeface="Andalus" panose="02020603050405020304" pitchFamily="18" charset="-78"/>
              <a:cs typeface="Andalus" panose="02020603050405020304" pitchFamily="18" charset="-78"/>
            </a:rPr>
            <a:t>LOGIKAL-MATEMATIK</a:t>
          </a:r>
        </a:p>
      </dgm:t>
    </dgm:pt>
    <dgm:pt modelId="{F78C19A4-5ED1-4C39-8D38-EBC7147F5068}" type="parTrans" cxnId="{3E6A174C-8573-45A5-A0B0-4C0FD252E452}">
      <dgm:prSet/>
      <dgm:spPr/>
      <dgm:t>
        <a:bodyPr/>
        <a:lstStyle/>
        <a:p>
          <a:endParaRPr lang="en-MY"/>
        </a:p>
      </dgm:t>
    </dgm:pt>
    <dgm:pt modelId="{611EEAFC-4DCE-4793-95FE-35065935C734}" type="sibTrans" cxnId="{3E6A174C-8573-45A5-A0B0-4C0FD252E452}">
      <dgm:prSet/>
      <dgm:spPr/>
      <dgm:t>
        <a:bodyPr/>
        <a:lstStyle/>
        <a:p>
          <a:endParaRPr lang="en-MY"/>
        </a:p>
      </dgm:t>
    </dgm:pt>
    <dgm:pt modelId="{0F8DFD4E-4915-43C3-8EDF-726CF6CB1C6E}">
      <dgm:prSet phldrT="[Text]" custT="1"/>
      <dgm:spPr/>
      <dgm:t>
        <a:bodyPr/>
        <a:lstStyle/>
        <a:p>
          <a:r>
            <a:rPr lang="en-MY" sz="1800" dirty="0">
              <a:latin typeface="Andalus" panose="02020603050405020304" pitchFamily="18" charset="-78"/>
              <a:cs typeface="Andalus" panose="02020603050405020304" pitchFamily="18" charset="-78"/>
            </a:rPr>
            <a:t>RUANG-VISUAL (SPATIAL)</a:t>
          </a:r>
        </a:p>
      </dgm:t>
    </dgm:pt>
    <dgm:pt modelId="{E48BA2E3-7DF6-48F0-A77D-4F92C9E705AD}" type="parTrans" cxnId="{BDACE72B-3E26-4CCD-9517-DF5B7269CED2}">
      <dgm:prSet/>
      <dgm:spPr/>
      <dgm:t>
        <a:bodyPr/>
        <a:lstStyle/>
        <a:p>
          <a:endParaRPr lang="en-MY"/>
        </a:p>
      </dgm:t>
    </dgm:pt>
    <dgm:pt modelId="{220C9244-E9E3-4FD2-A619-E58AF43B5DE9}" type="sibTrans" cxnId="{BDACE72B-3E26-4CCD-9517-DF5B7269CED2}">
      <dgm:prSet/>
      <dgm:spPr/>
      <dgm:t>
        <a:bodyPr/>
        <a:lstStyle/>
        <a:p>
          <a:endParaRPr lang="en-MY"/>
        </a:p>
      </dgm:t>
    </dgm:pt>
    <dgm:pt modelId="{1DE81C98-AF39-4C74-8636-0BEF526553C8}">
      <dgm:prSet phldrT="[Text]" custT="1"/>
      <dgm:spPr/>
      <dgm:t>
        <a:bodyPr/>
        <a:lstStyle/>
        <a:p>
          <a:r>
            <a:rPr lang="en-MY" sz="2400" dirty="0">
              <a:latin typeface="Andalus" panose="02020603050405020304" pitchFamily="18" charset="-78"/>
              <a:cs typeface="Andalus" panose="02020603050405020304" pitchFamily="18" charset="-78"/>
            </a:rPr>
            <a:t>MUZIK</a:t>
          </a:r>
        </a:p>
      </dgm:t>
    </dgm:pt>
    <dgm:pt modelId="{A34987B5-CD85-454E-A569-3193E7511E49}" type="parTrans" cxnId="{5E6E4059-C073-4EC7-BA9F-796F86D3C32E}">
      <dgm:prSet/>
      <dgm:spPr/>
      <dgm:t>
        <a:bodyPr/>
        <a:lstStyle/>
        <a:p>
          <a:endParaRPr lang="en-MY"/>
        </a:p>
      </dgm:t>
    </dgm:pt>
    <dgm:pt modelId="{68DC9570-4D63-4D74-B171-1DD87F74AF57}" type="sibTrans" cxnId="{5E6E4059-C073-4EC7-BA9F-796F86D3C32E}">
      <dgm:prSet/>
      <dgm:spPr/>
      <dgm:t>
        <a:bodyPr/>
        <a:lstStyle/>
        <a:p>
          <a:endParaRPr lang="en-MY"/>
        </a:p>
      </dgm:t>
    </dgm:pt>
    <dgm:pt modelId="{88BEF460-90F8-4EAB-BCDD-678390ABD619}">
      <dgm:prSet phldrT="[Text]"/>
      <dgm:spPr/>
      <dgm:t>
        <a:bodyPr/>
        <a:lstStyle/>
        <a:p>
          <a:r>
            <a:rPr lang="en-MY" dirty="0">
              <a:latin typeface="Andalus" panose="02020603050405020304" pitchFamily="18" charset="-78"/>
              <a:cs typeface="Andalus" panose="02020603050405020304" pitchFamily="18" charset="-78"/>
            </a:rPr>
            <a:t>NATURALIST</a:t>
          </a:r>
        </a:p>
      </dgm:t>
    </dgm:pt>
    <dgm:pt modelId="{6875E174-14DB-415F-B55C-E4C7D4D8D8BB}" type="parTrans" cxnId="{E293B5DF-704E-4A57-A766-C01CA3D45778}">
      <dgm:prSet/>
      <dgm:spPr/>
      <dgm:t>
        <a:bodyPr/>
        <a:lstStyle/>
        <a:p>
          <a:endParaRPr lang="en-MY"/>
        </a:p>
      </dgm:t>
    </dgm:pt>
    <dgm:pt modelId="{C01A4FFD-C9CC-49A5-870C-E1C6C516E370}" type="sibTrans" cxnId="{E293B5DF-704E-4A57-A766-C01CA3D45778}">
      <dgm:prSet/>
      <dgm:spPr/>
      <dgm:t>
        <a:bodyPr/>
        <a:lstStyle/>
        <a:p>
          <a:endParaRPr lang="en-MY"/>
        </a:p>
      </dgm:t>
    </dgm:pt>
    <dgm:pt modelId="{22CD6984-D672-49AB-99F4-D27BD364D47F}">
      <dgm:prSet phldrT="[Text]" custT="1"/>
      <dgm:spPr/>
      <dgm:t>
        <a:bodyPr/>
        <a:lstStyle/>
        <a:p>
          <a:r>
            <a:rPr lang="en-MY" sz="2000" dirty="0">
              <a:latin typeface="Andalus" panose="02020603050405020304" pitchFamily="18" charset="-78"/>
              <a:cs typeface="Andalus" panose="02020603050405020304" pitchFamily="18" charset="-78"/>
            </a:rPr>
            <a:t>KINESTETIK</a:t>
          </a:r>
        </a:p>
      </dgm:t>
    </dgm:pt>
    <dgm:pt modelId="{0E75483F-B87E-4C74-95B3-5C0C748BBD70}" type="parTrans" cxnId="{4C9E18D5-4D36-48A1-9AE5-02B93A7481E9}">
      <dgm:prSet/>
      <dgm:spPr/>
      <dgm:t>
        <a:bodyPr/>
        <a:lstStyle/>
        <a:p>
          <a:endParaRPr lang="en-MY"/>
        </a:p>
      </dgm:t>
    </dgm:pt>
    <dgm:pt modelId="{D7FB8EF2-C36D-4F8D-A24A-5E8655274CF1}" type="sibTrans" cxnId="{4C9E18D5-4D36-48A1-9AE5-02B93A7481E9}">
      <dgm:prSet/>
      <dgm:spPr/>
      <dgm:t>
        <a:bodyPr/>
        <a:lstStyle/>
        <a:p>
          <a:endParaRPr lang="en-MY"/>
        </a:p>
      </dgm:t>
    </dgm:pt>
    <dgm:pt modelId="{FBD8541F-CB78-4E04-94BE-2A16C7E46155}">
      <dgm:prSet phldrT="[Text]" custT="1"/>
      <dgm:spPr/>
      <dgm:t>
        <a:bodyPr/>
        <a:lstStyle/>
        <a:p>
          <a:r>
            <a:rPr lang="en-MY" sz="1800" dirty="0">
              <a:latin typeface="Andalus" panose="02020603050405020304" pitchFamily="18" charset="-78"/>
              <a:cs typeface="Andalus" panose="02020603050405020304" pitchFamily="18" charset="-78"/>
            </a:rPr>
            <a:t>INTRAPERSONAL</a:t>
          </a:r>
        </a:p>
      </dgm:t>
    </dgm:pt>
    <dgm:pt modelId="{C88B4D48-3E29-4344-9D96-E6112D9687DB}" type="parTrans" cxnId="{2593B7D9-97C4-4F76-829F-2D6513748D7D}">
      <dgm:prSet/>
      <dgm:spPr/>
      <dgm:t>
        <a:bodyPr/>
        <a:lstStyle/>
        <a:p>
          <a:endParaRPr lang="en-MY"/>
        </a:p>
      </dgm:t>
    </dgm:pt>
    <dgm:pt modelId="{86C0F13A-D066-45B8-BABB-1CC1481C6DB7}" type="sibTrans" cxnId="{2593B7D9-97C4-4F76-829F-2D6513748D7D}">
      <dgm:prSet/>
      <dgm:spPr/>
      <dgm:t>
        <a:bodyPr/>
        <a:lstStyle/>
        <a:p>
          <a:endParaRPr lang="en-MY"/>
        </a:p>
      </dgm:t>
    </dgm:pt>
    <dgm:pt modelId="{CE1A535C-8B8E-4BD3-BD76-C35021CF219E}">
      <dgm:prSet phldrT="[Text]" custT="1"/>
      <dgm:spPr/>
      <dgm:t>
        <a:bodyPr/>
        <a:lstStyle/>
        <a:p>
          <a:r>
            <a:rPr lang="en-MY" sz="2000" dirty="0">
              <a:latin typeface="Andalus" panose="02020603050405020304" pitchFamily="18" charset="-78"/>
              <a:cs typeface="Andalus" panose="02020603050405020304" pitchFamily="18" charset="-78"/>
            </a:rPr>
            <a:t>INTERPERSONAL</a:t>
          </a:r>
        </a:p>
      </dgm:t>
    </dgm:pt>
    <dgm:pt modelId="{95E7E7F6-B0C0-4FD1-8098-77FFFE5FF811}" type="parTrans" cxnId="{5BA3EBD5-D0FC-4FB4-A48F-62EA65D395A0}">
      <dgm:prSet/>
      <dgm:spPr/>
      <dgm:t>
        <a:bodyPr/>
        <a:lstStyle/>
        <a:p>
          <a:endParaRPr lang="en-MY"/>
        </a:p>
      </dgm:t>
    </dgm:pt>
    <dgm:pt modelId="{D4B10491-0325-45EF-9DEE-29A00CCD3E2B}" type="sibTrans" cxnId="{5BA3EBD5-D0FC-4FB4-A48F-62EA65D395A0}">
      <dgm:prSet/>
      <dgm:spPr/>
      <dgm:t>
        <a:bodyPr/>
        <a:lstStyle/>
        <a:p>
          <a:endParaRPr lang="en-MY"/>
        </a:p>
      </dgm:t>
    </dgm:pt>
    <dgm:pt modelId="{3EC4897C-BA6A-4A98-9D87-1154C2EB5F20}">
      <dgm:prSet phldrT="[Text]"/>
      <dgm:spPr/>
      <dgm:t>
        <a:bodyPr/>
        <a:lstStyle/>
        <a:p>
          <a:r>
            <a:rPr lang="en-MY" dirty="0">
              <a:latin typeface="Andalus" panose="02020603050405020304" pitchFamily="18" charset="-78"/>
              <a:cs typeface="Andalus" panose="02020603050405020304" pitchFamily="18" charset="-78"/>
            </a:rPr>
            <a:t>EKSISTENSIALISME</a:t>
          </a:r>
        </a:p>
      </dgm:t>
    </dgm:pt>
    <dgm:pt modelId="{584E13F2-CD6C-4DB4-AD40-5A40371967E8}" type="parTrans" cxnId="{4C1FB0AB-5075-467C-B7E9-5CC21B0169C2}">
      <dgm:prSet/>
      <dgm:spPr/>
      <dgm:t>
        <a:bodyPr/>
        <a:lstStyle/>
        <a:p>
          <a:endParaRPr lang="en-MY"/>
        </a:p>
      </dgm:t>
    </dgm:pt>
    <dgm:pt modelId="{62FFAED0-0A5B-4796-AA42-631566C4FB73}" type="sibTrans" cxnId="{4C1FB0AB-5075-467C-B7E9-5CC21B0169C2}">
      <dgm:prSet/>
      <dgm:spPr/>
      <dgm:t>
        <a:bodyPr/>
        <a:lstStyle/>
        <a:p>
          <a:endParaRPr lang="en-MY"/>
        </a:p>
      </dgm:t>
    </dgm:pt>
    <dgm:pt modelId="{75189380-867D-489E-A628-E8C6E7F8068F}" type="pres">
      <dgm:prSet presAssocID="{83B511CD-2B62-4B84-A059-3DFD8131D092}" presName="Name0" presStyleCnt="0">
        <dgm:presLayoutVars>
          <dgm:chMax val="1"/>
          <dgm:dir/>
          <dgm:animLvl val="ctr"/>
          <dgm:resizeHandles val="exact"/>
        </dgm:presLayoutVars>
      </dgm:prSet>
      <dgm:spPr/>
    </dgm:pt>
    <dgm:pt modelId="{54CC0743-A8AC-49DD-B6A2-D81937A951B2}" type="pres">
      <dgm:prSet presAssocID="{58C10A90-EFC5-43CD-9EED-3E49E7B8B427}" presName="centerShape" presStyleLbl="node0" presStyleIdx="0" presStyleCnt="1" custScaleX="206542"/>
      <dgm:spPr/>
    </dgm:pt>
    <dgm:pt modelId="{69549021-028A-42B7-89C4-5FAEC6C5BF63}" type="pres">
      <dgm:prSet presAssocID="{FCFD0F85-9949-495C-B759-26CA4C8A548D}" presName="parTrans" presStyleLbl="sibTrans2D1" presStyleIdx="0" presStyleCnt="9"/>
      <dgm:spPr/>
    </dgm:pt>
    <dgm:pt modelId="{55409E07-C889-4EB1-A1B0-BC640C687FC9}" type="pres">
      <dgm:prSet presAssocID="{FCFD0F85-9949-495C-B759-26CA4C8A548D}" presName="connectorText" presStyleLbl="sibTrans2D1" presStyleIdx="0" presStyleCnt="9"/>
      <dgm:spPr/>
    </dgm:pt>
    <dgm:pt modelId="{E90F44FA-B43B-47FC-A84D-2158B71D1545}" type="pres">
      <dgm:prSet presAssocID="{95546193-BC5D-4924-A41C-68E8EB341752}" presName="node" presStyleLbl="node1" presStyleIdx="0" presStyleCnt="9" custScaleX="174346">
        <dgm:presLayoutVars>
          <dgm:bulletEnabled val="1"/>
        </dgm:presLayoutVars>
      </dgm:prSet>
      <dgm:spPr/>
    </dgm:pt>
    <dgm:pt modelId="{4D45145A-019D-49DD-966F-FBAD5F4233A4}" type="pres">
      <dgm:prSet presAssocID="{F78C19A4-5ED1-4C39-8D38-EBC7147F5068}" presName="parTrans" presStyleLbl="sibTrans2D1" presStyleIdx="1" presStyleCnt="9"/>
      <dgm:spPr/>
    </dgm:pt>
    <dgm:pt modelId="{104EF6B6-04A5-49DD-BFAE-02C155F523A0}" type="pres">
      <dgm:prSet presAssocID="{F78C19A4-5ED1-4C39-8D38-EBC7147F5068}" presName="connectorText" presStyleLbl="sibTrans2D1" presStyleIdx="1" presStyleCnt="9"/>
      <dgm:spPr/>
    </dgm:pt>
    <dgm:pt modelId="{791627A7-91C4-492F-A926-3BFED3E02050}" type="pres">
      <dgm:prSet presAssocID="{213D20B8-B6B1-4132-BD25-188548BB0B94}" presName="node" presStyleLbl="node1" presStyleIdx="1" presStyleCnt="9" custScaleX="172419" custRadScaleRad="135226" custRadScaleInc="54767">
        <dgm:presLayoutVars>
          <dgm:bulletEnabled val="1"/>
        </dgm:presLayoutVars>
      </dgm:prSet>
      <dgm:spPr/>
    </dgm:pt>
    <dgm:pt modelId="{4F09F93D-6419-460E-AE6C-6AEC89854CD3}" type="pres">
      <dgm:prSet presAssocID="{E48BA2E3-7DF6-48F0-A77D-4F92C9E705AD}" presName="parTrans" presStyleLbl="sibTrans2D1" presStyleIdx="2" presStyleCnt="9"/>
      <dgm:spPr/>
    </dgm:pt>
    <dgm:pt modelId="{5D57935E-B4E4-4E9F-9E0F-B5AB60A4676B}" type="pres">
      <dgm:prSet presAssocID="{E48BA2E3-7DF6-48F0-A77D-4F92C9E705AD}" presName="connectorText" presStyleLbl="sibTrans2D1" presStyleIdx="2" presStyleCnt="9"/>
      <dgm:spPr/>
    </dgm:pt>
    <dgm:pt modelId="{9A553759-B9C0-4975-ACF1-BA6A6EA3B94A}" type="pres">
      <dgm:prSet presAssocID="{0F8DFD4E-4915-43C3-8EDF-726CF6CB1C6E}" presName="node" presStyleLbl="node1" presStyleIdx="2" presStyleCnt="9" custScaleX="197291" custRadScaleRad="154682" custRadScaleInc="-11350">
        <dgm:presLayoutVars>
          <dgm:bulletEnabled val="1"/>
        </dgm:presLayoutVars>
      </dgm:prSet>
      <dgm:spPr/>
    </dgm:pt>
    <dgm:pt modelId="{01DC62DE-9D80-4D15-80E0-6D20196A889C}" type="pres">
      <dgm:prSet presAssocID="{A34987B5-CD85-454E-A569-3193E7511E49}" presName="parTrans" presStyleLbl="sibTrans2D1" presStyleIdx="3" presStyleCnt="9"/>
      <dgm:spPr/>
    </dgm:pt>
    <dgm:pt modelId="{BEB3B6BD-D98D-48EF-940A-881A14077834}" type="pres">
      <dgm:prSet presAssocID="{A34987B5-CD85-454E-A569-3193E7511E49}" presName="connectorText" presStyleLbl="sibTrans2D1" presStyleIdx="3" presStyleCnt="9"/>
      <dgm:spPr/>
    </dgm:pt>
    <dgm:pt modelId="{7C70B9AC-CF4A-4F78-9279-B13004F1FBB3}" type="pres">
      <dgm:prSet presAssocID="{1DE81C98-AF39-4C74-8636-0BEF526553C8}" presName="node" presStyleLbl="node1" presStyleIdx="3" presStyleCnt="9" custScaleX="165784" custRadScaleRad="130598" custRadScaleInc="-54304">
        <dgm:presLayoutVars>
          <dgm:bulletEnabled val="1"/>
        </dgm:presLayoutVars>
      </dgm:prSet>
      <dgm:spPr/>
    </dgm:pt>
    <dgm:pt modelId="{5BCE2863-10FA-4AE2-9D46-BF3EF0602259}" type="pres">
      <dgm:prSet presAssocID="{0E75483F-B87E-4C74-95B3-5C0C748BBD70}" presName="parTrans" presStyleLbl="sibTrans2D1" presStyleIdx="4" presStyleCnt="9"/>
      <dgm:spPr/>
    </dgm:pt>
    <dgm:pt modelId="{351B517F-CBD9-46FB-B813-73025FD1D20C}" type="pres">
      <dgm:prSet presAssocID="{0E75483F-B87E-4C74-95B3-5C0C748BBD70}" presName="connectorText" presStyleLbl="sibTrans2D1" presStyleIdx="4" presStyleCnt="9"/>
      <dgm:spPr/>
    </dgm:pt>
    <dgm:pt modelId="{A78E7608-C19E-4C10-8B56-3F012D92605B}" type="pres">
      <dgm:prSet presAssocID="{22CD6984-D672-49AB-99F4-D27BD364D47F}" presName="node" presStyleLbl="node1" presStyleIdx="4" presStyleCnt="9" custScaleX="181133">
        <dgm:presLayoutVars>
          <dgm:bulletEnabled val="1"/>
        </dgm:presLayoutVars>
      </dgm:prSet>
      <dgm:spPr/>
    </dgm:pt>
    <dgm:pt modelId="{C03BF13A-B434-4BAB-BF61-49E293B5AA04}" type="pres">
      <dgm:prSet presAssocID="{C88B4D48-3E29-4344-9D96-E6112D9687DB}" presName="parTrans" presStyleLbl="sibTrans2D1" presStyleIdx="5" presStyleCnt="9"/>
      <dgm:spPr/>
    </dgm:pt>
    <dgm:pt modelId="{B9B7FC01-D5ED-4D33-8679-5A343006F7D2}" type="pres">
      <dgm:prSet presAssocID="{C88B4D48-3E29-4344-9D96-E6112D9687DB}" presName="connectorText" presStyleLbl="sibTrans2D1" presStyleIdx="5" presStyleCnt="9"/>
      <dgm:spPr/>
    </dgm:pt>
    <dgm:pt modelId="{4FD2BF31-D8A8-434D-8337-71EE3C3A6176}" type="pres">
      <dgm:prSet presAssocID="{FBD8541F-CB78-4E04-94BE-2A16C7E46155}" presName="node" presStyleLbl="node1" presStyleIdx="5" presStyleCnt="9" custScaleX="219809" custRadScaleRad="135068" custRadScaleInc="63494">
        <dgm:presLayoutVars>
          <dgm:bulletEnabled val="1"/>
        </dgm:presLayoutVars>
      </dgm:prSet>
      <dgm:spPr/>
    </dgm:pt>
    <dgm:pt modelId="{01F3CD0C-723C-408B-BED3-C615B01D2D2D}" type="pres">
      <dgm:prSet presAssocID="{95E7E7F6-B0C0-4FD1-8098-77FFFE5FF811}" presName="parTrans" presStyleLbl="sibTrans2D1" presStyleIdx="6" presStyleCnt="9"/>
      <dgm:spPr/>
    </dgm:pt>
    <dgm:pt modelId="{A6FAD8E5-8674-433C-859C-D2EB33AC4646}" type="pres">
      <dgm:prSet presAssocID="{95E7E7F6-B0C0-4FD1-8098-77FFFE5FF811}" presName="connectorText" presStyleLbl="sibTrans2D1" presStyleIdx="6" presStyleCnt="9"/>
      <dgm:spPr/>
    </dgm:pt>
    <dgm:pt modelId="{6A5048C2-CD66-49AD-BF72-76B0011EDD1D}" type="pres">
      <dgm:prSet presAssocID="{CE1A535C-8B8E-4BD3-BD76-C35021CF219E}" presName="node" presStyleLbl="node1" presStyleIdx="6" presStyleCnt="9" custScaleX="248195" custRadScaleRad="172429" custRadScaleInc="60468">
        <dgm:presLayoutVars>
          <dgm:bulletEnabled val="1"/>
        </dgm:presLayoutVars>
      </dgm:prSet>
      <dgm:spPr/>
    </dgm:pt>
    <dgm:pt modelId="{2CCE4E09-42B7-4519-8824-5125CCA2BF77}" type="pres">
      <dgm:prSet presAssocID="{6875E174-14DB-415F-B55C-E4C7D4D8D8BB}" presName="parTrans" presStyleLbl="sibTrans2D1" presStyleIdx="7" presStyleCnt="9"/>
      <dgm:spPr/>
    </dgm:pt>
    <dgm:pt modelId="{CC7846FA-EE68-4171-B10D-968A13B97569}" type="pres">
      <dgm:prSet presAssocID="{6875E174-14DB-415F-B55C-E4C7D4D8D8BB}" presName="connectorText" presStyleLbl="sibTrans2D1" presStyleIdx="7" presStyleCnt="9"/>
      <dgm:spPr/>
    </dgm:pt>
    <dgm:pt modelId="{5F71B6EA-BBA4-4621-A2FF-726990B1CCF6}" type="pres">
      <dgm:prSet presAssocID="{88BEF460-90F8-4EAB-BCDD-678390ABD619}" presName="node" presStyleLbl="node1" presStyleIdx="7" presStyleCnt="9" custScaleX="188129" custRadScaleRad="153499" custRadScaleInc="-28717">
        <dgm:presLayoutVars>
          <dgm:bulletEnabled val="1"/>
        </dgm:presLayoutVars>
      </dgm:prSet>
      <dgm:spPr/>
    </dgm:pt>
    <dgm:pt modelId="{FBEA4D2D-5E13-49B8-A4FF-A68FDC17339D}" type="pres">
      <dgm:prSet presAssocID="{584E13F2-CD6C-4DB4-AD40-5A40371967E8}" presName="parTrans" presStyleLbl="sibTrans2D1" presStyleIdx="8" presStyleCnt="9"/>
      <dgm:spPr/>
    </dgm:pt>
    <dgm:pt modelId="{A1C1E3B4-120A-4AA1-A3C9-AD72CAF7A1CF}" type="pres">
      <dgm:prSet presAssocID="{584E13F2-CD6C-4DB4-AD40-5A40371967E8}" presName="connectorText" presStyleLbl="sibTrans2D1" presStyleIdx="8" presStyleCnt="9"/>
      <dgm:spPr/>
    </dgm:pt>
    <dgm:pt modelId="{5A6421F4-5218-4032-BD42-4D8DB2065D07}" type="pres">
      <dgm:prSet presAssocID="{3EC4897C-BA6A-4A98-9D87-1154C2EB5F20}" presName="node" presStyleLbl="node1" presStyleIdx="8" presStyleCnt="9" custScaleX="252011" custRadScaleRad="162048" custRadScaleInc="-96699">
        <dgm:presLayoutVars>
          <dgm:bulletEnabled val="1"/>
        </dgm:presLayoutVars>
      </dgm:prSet>
      <dgm:spPr/>
    </dgm:pt>
  </dgm:ptLst>
  <dgm:cxnLst>
    <dgm:cxn modelId="{4C9E18D5-4D36-48A1-9AE5-02B93A7481E9}" srcId="{58C10A90-EFC5-43CD-9EED-3E49E7B8B427}" destId="{22CD6984-D672-49AB-99F4-D27BD364D47F}" srcOrd="4" destOrd="0" parTransId="{0E75483F-B87E-4C74-95B3-5C0C748BBD70}" sibTransId="{D7FB8EF2-C36D-4F8D-A24A-5E8655274CF1}"/>
    <dgm:cxn modelId="{3757504E-D6E9-4003-8657-1BDA66B7F8C4}" type="presOf" srcId="{213D20B8-B6B1-4132-BD25-188548BB0B94}" destId="{791627A7-91C4-492F-A926-3BFED3E02050}" srcOrd="0" destOrd="0" presId="urn:microsoft.com/office/officeart/2005/8/layout/radial5"/>
    <dgm:cxn modelId="{E293B5DF-704E-4A57-A766-C01CA3D45778}" srcId="{58C10A90-EFC5-43CD-9EED-3E49E7B8B427}" destId="{88BEF460-90F8-4EAB-BCDD-678390ABD619}" srcOrd="7" destOrd="0" parTransId="{6875E174-14DB-415F-B55C-E4C7D4D8D8BB}" sibTransId="{C01A4FFD-C9CC-49A5-870C-E1C6C516E370}"/>
    <dgm:cxn modelId="{9794E925-943C-4D67-9ED4-4D45C059C4DD}" type="presOf" srcId="{0E75483F-B87E-4C74-95B3-5C0C748BBD70}" destId="{5BCE2863-10FA-4AE2-9D46-BF3EF0602259}" srcOrd="0" destOrd="0" presId="urn:microsoft.com/office/officeart/2005/8/layout/radial5"/>
    <dgm:cxn modelId="{B38A3A64-FD32-41AD-97C9-6CCC59E3E04E}" type="presOf" srcId="{C88B4D48-3E29-4344-9D96-E6112D9687DB}" destId="{B9B7FC01-D5ED-4D33-8679-5A343006F7D2}" srcOrd="1" destOrd="0" presId="urn:microsoft.com/office/officeart/2005/8/layout/radial5"/>
    <dgm:cxn modelId="{444B9E73-6EBE-47EC-8958-E141E4ABF616}" type="presOf" srcId="{C88B4D48-3E29-4344-9D96-E6112D9687DB}" destId="{C03BF13A-B434-4BAB-BF61-49E293B5AA04}" srcOrd="0" destOrd="0" presId="urn:microsoft.com/office/officeart/2005/8/layout/radial5"/>
    <dgm:cxn modelId="{CD7D4FB4-CEE1-4732-BD43-AEA1B392A24D}" type="presOf" srcId="{FCFD0F85-9949-495C-B759-26CA4C8A548D}" destId="{69549021-028A-42B7-89C4-5FAEC6C5BF63}" srcOrd="0" destOrd="0" presId="urn:microsoft.com/office/officeart/2005/8/layout/radial5"/>
    <dgm:cxn modelId="{F95FB5D1-4669-4FEC-89BD-7C8C082A48AD}" type="presOf" srcId="{FCFD0F85-9949-495C-B759-26CA4C8A548D}" destId="{55409E07-C889-4EB1-A1B0-BC640C687FC9}" srcOrd="1" destOrd="0" presId="urn:microsoft.com/office/officeart/2005/8/layout/radial5"/>
    <dgm:cxn modelId="{781C1FA1-EE09-4852-B331-FA201DCDAC7D}" type="presOf" srcId="{6875E174-14DB-415F-B55C-E4C7D4D8D8BB}" destId="{CC7846FA-EE68-4171-B10D-968A13B97569}" srcOrd="1" destOrd="0" presId="urn:microsoft.com/office/officeart/2005/8/layout/radial5"/>
    <dgm:cxn modelId="{7A965684-A014-4EB9-A0F7-93303E189309}" type="presOf" srcId="{95E7E7F6-B0C0-4FD1-8098-77FFFE5FF811}" destId="{01F3CD0C-723C-408B-BED3-C615B01D2D2D}" srcOrd="0" destOrd="0" presId="urn:microsoft.com/office/officeart/2005/8/layout/radial5"/>
    <dgm:cxn modelId="{34BF9717-6A5F-4D4C-883B-4699CAD3919C}" type="presOf" srcId="{584E13F2-CD6C-4DB4-AD40-5A40371967E8}" destId="{A1C1E3B4-120A-4AA1-A3C9-AD72CAF7A1CF}" srcOrd="1" destOrd="0" presId="urn:microsoft.com/office/officeart/2005/8/layout/radial5"/>
    <dgm:cxn modelId="{7F31DB0A-C189-40A2-86BC-E11952799135}" type="presOf" srcId="{FBD8541F-CB78-4E04-94BE-2A16C7E46155}" destId="{4FD2BF31-D8A8-434D-8337-71EE3C3A6176}" srcOrd="0" destOrd="0" presId="urn:microsoft.com/office/officeart/2005/8/layout/radial5"/>
    <dgm:cxn modelId="{4BEB1711-E6F3-478C-940E-5E37E956625C}" type="presOf" srcId="{A34987B5-CD85-454E-A569-3193E7511E49}" destId="{01DC62DE-9D80-4D15-80E0-6D20196A889C}" srcOrd="0" destOrd="0" presId="urn:microsoft.com/office/officeart/2005/8/layout/radial5"/>
    <dgm:cxn modelId="{A0F130E4-A074-424E-B92C-9BDFBC709B5D}" type="presOf" srcId="{95546193-BC5D-4924-A41C-68E8EB341752}" destId="{E90F44FA-B43B-47FC-A84D-2158B71D1545}" srcOrd="0" destOrd="0" presId="urn:microsoft.com/office/officeart/2005/8/layout/radial5"/>
    <dgm:cxn modelId="{961AD149-1776-41D9-B0FE-7CCDBA4D7701}" srcId="{58C10A90-EFC5-43CD-9EED-3E49E7B8B427}" destId="{95546193-BC5D-4924-A41C-68E8EB341752}" srcOrd="0" destOrd="0" parTransId="{FCFD0F85-9949-495C-B759-26CA4C8A548D}" sibTransId="{48D1E07C-96BA-43E7-ADEB-9445BCB80362}"/>
    <dgm:cxn modelId="{CD62369B-2F5E-414B-9960-4663D921B85F}" type="presOf" srcId="{E48BA2E3-7DF6-48F0-A77D-4F92C9E705AD}" destId="{4F09F93D-6419-460E-AE6C-6AEC89854CD3}" srcOrd="0" destOrd="0" presId="urn:microsoft.com/office/officeart/2005/8/layout/radial5"/>
    <dgm:cxn modelId="{8B7C27A6-77D4-49FB-A317-58215D9CB8DB}" type="presOf" srcId="{584E13F2-CD6C-4DB4-AD40-5A40371967E8}" destId="{FBEA4D2D-5E13-49B8-A4FF-A68FDC17339D}" srcOrd="0" destOrd="0" presId="urn:microsoft.com/office/officeart/2005/8/layout/radial5"/>
    <dgm:cxn modelId="{5212726B-C229-47D7-89E2-5B8AFA307897}" type="presOf" srcId="{83B511CD-2B62-4B84-A059-3DFD8131D092}" destId="{75189380-867D-489E-A628-E8C6E7F8068F}" srcOrd="0" destOrd="0" presId="urn:microsoft.com/office/officeart/2005/8/layout/radial5"/>
    <dgm:cxn modelId="{05E7C0CF-614D-4D19-A8C8-77EA5A5AF425}" type="presOf" srcId="{CE1A535C-8B8E-4BD3-BD76-C35021CF219E}" destId="{6A5048C2-CD66-49AD-BF72-76B0011EDD1D}" srcOrd="0" destOrd="0" presId="urn:microsoft.com/office/officeart/2005/8/layout/radial5"/>
    <dgm:cxn modelId="{12EBFDEC-9228-42C5-AA8D-0804B29EF03F}" type="presOf" srcId="{58C10A90-EFC5-43CD-9EED-3E49E7B8B427}" destId="{54CC0743-A8AC-49DD-B6A2-D81937A951B2}" srcOrd="0" destOrd="0" presId="urn:microsoft.com/office/officeart/2005/8/layout/radial5"/>
    <dgm:cxn modelId="{0BD9D3A6-7D21-424F-993F-DAC86583875A}" type="presOf" srcId="{3EC4897C-BA6A-4A98-9D87-1154C2EB5F20}" destId="{5A6421F4-5218-4032-BD42-4D8DB2065D07}" srcOrd="0" destOrd="0" presId="urn:microsoft.com/office/officeart/2005/8/layout/radial5"/>
    <dgm:cxn modelId="{5E6E4059-C073-4EC7-BA9F-796F86D3C32E}" srcId="{58C10A90-EFC5-43CD-9EED-3E49E7B8B427}" destId="{1DE81C98-AF39-4C74-8636-0BEF526553C8}" srcOrd="3" destOrd="0" parTransId="{A34987B5-CD85-454E-A569-3193E7511E49}" sibTransId="{68DC9570-4D63-4D74-B171-1DD87F74AF57}"/>
    <dgm:cxn modelId="{490C77EF-5BF0-4333-88C3-BA730FDD39DB}" type="presOf" srcId="{88BEF460-90F8-4EAB-BCDD-678390ABD619}" destId="{5F71B6EA-BBA4-4621-A2FF-726990B1CCF6}" srcOrd="0" destOrd="0" presId="urn:microsoft.com/office/officeart/2005/8/layout/radial5"/>
    <dgm:cxn modelId="{BDACE72B-3E26-4CCD-9517-DF5B7269CED2}" srcId="{58C10A90-EFC5-43CD-9EED-3E49E7B8B427}" destId="{0F8DFD4E-4915-43C3-8EDF-726CF6CB1C6E}" srcOrd="2" destOrd="0" parTransId="{E48BA2E3-7DF6-48F0-A77D-4F92C9E705AD}" sibTransId="{220C9244-E9E3-4FD2-A619-E58AF43B5DE9}"/>
    <dgm:cxn modelId="{A3F99946-AA08-48C9-86F7-CB20C2BB6028}" srcId="{83B511CD-2B62-4B84-A059-3DFD8131D092}" destId="{58C10A90-EFC5-43CD-9EED-3E49E7B8B427}" srcOrd="0" destOrd="0" parTransId="{90991632-2705-4C41-9042-0DF56FB96961}" sibTransId="{1DC1A2B2-90DC-4C19-9831-E63941F31D0D}"/>
    <dgm:cxn modelId="{FB385316-9F9E-410A-A86E-E888A8F4251C}" type="presOf" srcId="{E48BA2E3-7DF6-48F0-A77D-4F92C9E705AD}" destId="{5D57935E-B4E4-4E9F-9E0F-B5AB60A4676B}" srcOrd="1" destOrd="0" presId="urn:microsoft.com/office/officeart/2005/8/layout/radial5"/>
    <dgm:cxn modelId="{4C1FB0AB-5075-467C-B7E9-5CC21B0169C2}" srcId="{58C10A90-EFC5-43CD-9EED-3E49E7B8B427}" destId="{3EC4897C-BA6A-4A98-9D87-1154C2EB5F20}" srcOrd="8" destOrd="0" parTransId="{584E13F2-CD6C-4DB4-AD40-5A40371967E8}" sibTransId="{62FFAED0-0A5B-4796-AA42-631566C4FB73}"/>
    <dgm:cxn modelId="{F932DC23-43DA-4464-9CB7-D8317BA1102C}" type="presOf" srcId="{6875E174-14DB-415F-B55C-E4C7D4D8D8BB}" destId="{2CCE4E09-42B7-4519-8824-5125CCA2BF77}" srcOrd="0" destOrd="0" presId="urn:microsoft.com/office/officeart/2005/8/layout/radial5"/>
    <dgm:cxn modelId="{5EB8CA4F-7A84-464C-A445-5039FD03346A}" type="presOf" srcId="{22CD6984-D672-49AB-99F4-D27BD364D47F}" destId="{A78E7608-C19E-4C10-8B56-3F012D92605B}" srcOrd="0" destOrd="0" presId="urn:microsoft.com/office/officeart/2005/8/layout/radial5"/>
    <dgm:cxn modelId="{A24F8123-DC80-4379-8182-4328A9FCE430}" type="presOf" srcId="{1DE81C98-AF39-4C74-8636-0BEF526553C8}" destId="{7C70B9AC-CF4A-4F78-9279-B13004F1FBB3}" srcOrd="0" destOrd="0" presId="urn:microsoft.com/office/officeart/2005/8/layout/radial5"/>
    <dgm:cxn modelId="{64A2A7F1-26EB-4912-920F-73DD93D904B5}" type="presOf" srcId="{95E7E7F6-B0C0-4FD1-8098-77FFFE5FF811}" destId="{A6FAD8E5-8674-433C-859C-D2EB33AC4646}" srcOrd="1" destOrd="0" presId="urn:microsoft.com/office/officeart/2005/8/layout/radial5"/>
    <dgm:cxn modelId="{A0027B77-8DCD-4B1E-AC0C-5C16B8A09ACA}" type="presOf" srcId="{F78C19A4-5ED1-4C39-8D38-EBC7147F5068}" destId="{4D45145A-019D-49DD-966F-FBAD5F4233A4}" srcOrd="0" destOrd="0" presId="urn:microsoft.com/office/officeart/2005/8/layout/radial5"/>
    <dgm:cxn modelId="{FD1079C6-F456-4C65-BE86-9E76FF9927BE}" type="presOf" srcId="{A34987B5-CD85-454E-A569-3193E7511E49}" destId="{BEB3B6BD-D98D-48EF-940A-881A14077834}" srcOrd="1" destOrd="0" presId="urn:microsoft.com/office/officeart/2005/8/layout/radial5"/>
    <dgm:cxn modelId="{3E6A174C-8573-45A5-A0B0-4C0FD252E452}" srcId="{58C10A90-EFC5-43CD-9EED-3E49E7B8B427}" destId="{213D20B8-B6B1-4132-BD25-188548BB0B94}" srcOrd="1" destOrd="0" parTransId="{F78C19A4-5ED1-4C39-8D38-EBC7147F5068}" sibTransId="{611EEAFC-4DCE-4793-95FE-35065935C734}"/>
    <dgm:cxn modelId="{C20B8013-BB69-45B7-96E4-12FDA97A250F}" type="presOf" srcId="{0E75483F-B87E-4C74-95B3-5C0C748BBD70}" destId="{351B517F-CBD9-46FB-B813-73025FD1D20C}" srcOrd="1" destOrd="0" presId="urn:microsoft.com/office/officeart/2005/8/layout/radial5"/>
    <dgm:cxn modelId="{FE70C852-C831-4BD4-9AC2-6ED4BBEAEFE2}" type="presOf" srcId="{0F8DFD4E-4915-43C3-8EDF-726CF6CB1C6E}" destId="{9A553759-B9C0-4975-ACF1-BA6A6EA3B94A}" srcOrd="0" destOrd="0" presId="urn:microsoft.com/office/officeart/2005/8/layout/radial5"/>
    <dgm:cxn modelId="{5BA3EBD5-D0FC-4FB4-A48F-62EA65D395A0}" srcId="{58C10A90-EFC5-43CD-9EED-3E49E7B8B427}" destId="{CE1A535C-8B8E-4BD3-BD76-C35021CF219E}" srcOrd="6" destOrd="0" parTransId="{95E7E7F6-B0C0-4FD1-8098-77FFFE5FF811}" sibTransId="{D4B10491-0325-45EF-9DEE-29A00CCD3E2B}"/>
    <dgm:cxn modelId="{2593B7D9-97C4-4F76-829F-2D6513748D7D}" srcId="{58C10A90-EFC5-43CD-9EED-3E49E7B8B427}" destId="{FBD8541F-CB78-4E04-94BE-2A16C7E46155}" srcOrd="5" destOrd="0" parTransId="{C88B4D48-3E29-4344-9D96-E6112D9687DB}" sibTransId="{86C0F13A-D066-45B8-BABB-1CC1481C6DB7}"/>
    <dgm:cxn modelId="{A6EBE2AA-F83C-404B-A098-2113EEDA74EC}" type="presOf" srcId="{F78C19A4-5ED1-4C39-8D38-EBC7147F5068}" destId="{104EF6B6-04A5-49DD-BFAE-02C155F523A0}" srcOrd="1" destOrd="0" presId="urn:microsoft.com/office/officeart/2005/8/layout/radial5"/>
    <dgm:cxn modelId="{EB57C198-09B8-44C1-AFD4-D32424854F0D}" type="presParOf" srcId="{75189380-867D-489E-A628-E8C6E7F8068F}" destId="{54CC0743-A8AC-49DD-B6A2-D81937A951B2}" srcOrd="0" destOrd="0" presId="urn:microsoft.com/office/officeart/2005/8/layout/radial5"/>
    <dgm:cxn modelId="{D00A1839-0B39-4B28-ADEE-ED1C59E0FE5B}" type="presParOf" srcId="{75189380-867D-489E-A628-E8C6E7F8068F}" destId="{69549021-028A-42B7-89C4-5FAEC6C5BF63}" srcOrd="1" destOrd="0" presId="urn:microsoft.com/office/officeart/2005/8/layout/radial5"/>
    <dgm:cxn modelId="{BF6ECFAE-D2AF-4F24-851E-D17579EC6D4C}" type="presParOf" srcId="{69549021-028A-42B7-89C4-5FAEC6C5BF63}" destId="{55409E07-C889-4EB1-A1B0-BC640C687FC9}" srcOrd="0" destOrd="0" presId="urn:microsoft.com/office/officeart/2005/8/layout/radial5"/>
    <dgm:cxn modelId="{A7F4E909-C61D-4812-A1E8-DB803E0F51DC}" type="presParOf" srcId="{75189380-867D-489E-A628-E8C6E7F8068F}" destId="{E90F44FA-B43B-47FC-A84D-2158B71D1545}" srcOrd="2" destOrd="0" presId="urn:microsoft.com/office/officeart/2005/8/layout/radial5"/>
    <dgm:cxn modelId="{6FD13113-4C1B-4C4E-A046-73E3EA266F60}" type="presParOf" srcId="{75189380-867D-489E-A628-E8C6E7F8068F}" destId="{4D45145A-019D-49DD-966F-FBAD5F4233A4}" srcOrd="3" destOrd="0" presId="urn:microsoft.com/office/officeart/2005/8/layout/radial5"/>
    <dgm:cxn modelId="{4B33219E-D5B4-4156-8357-9E4F8610F6CD}" type="presParOf" srcId="{4D45145A-019D-49DD-966F-FBAD5F4233A4}" destId="{104EF6B6-04A5-49DD-BFAE-02C155F523A0}" srcOrd="0" destOrd="0" presId="urn:microsoft.com/office/officeart/2005/8/layout/radial5"/>
    <dgm:cxn modelId="{30BFEAFA-1EC2-44A3-BDD7-3A9AAD2C2E6D}" type="presParOf" srcId="{75189380-867D-489E-A628-E8C6E7F8068F}" destId="{791627A7-91C4-492F-A926-3BFED3E02050}" srcOrd="4" destOrd="0" presId="urn:microsoft.com/office/officeart/2005/8/layout/radial5"/>
    <dgm:cxn modelId="{8A875ABD-56BF-435F-9BB2-92F7791526CD}" type="presParOf" srcId="{75189380-867D-489E-A628-E8C6E7F8068F}" destId="{4F09F93D-6419-460E-AE6C-6AEC89854CD3}" srcOrd="5" destOrd="0" presId="urn:microsoft.com/office/officeart/2005/8/layout/radial5"/>
    <dgm:cxn modelId="{63B4A5D3-E47A-43B1-8E13-93E770E4E153}" type="presParOf" srcId="{4F09F93D-6419-460E-AE6C-6AEC89854CD3}" destId="{5D57935E-B4E4-4E9F-9E0F-B5AB60A4676B}" srcOrd="0" destOrd="0" presId="urn:microsoft.com/office/officeart/2005/8/layout/radial5"/>
    <dgm:cxn modelId="{1057ECD7-AE15-42D6-9F1B-845A3F75BFD7}" type="presParOf" srcId="{75189380-867D-489E-A628-E8C6E7F8068F}" destId="{9A553759-B9C0-4975-ACF1-BA6A6EA3B94A}" srcOrd="6" destOrd="0" presId="urn:microsoft.com/office/officeart/2005/8/layout/radial5"/>
    <dgm:cxn modelId="{E24033AB-AC2B-4D0C-8DE7-0372EAF5C1C1}" type="presParOf" srcId="{75189380-867D-489E-A628-E8C6E7F8068F}" destId="{01DC62DE-9D80-4D15-80E0-6D20196A889C}" srcOrd="7" destOrd="0" presId="urn:microsoft.com/office/officeart/2005/8/layout/radial5"/>
    <dgm:cxn modelId="{F3CAA2FE-F89A-4FAC-85A0-1E89682DBF0C}" type="presParOf" srcId="{01DC62DE-9D80-4D15-80E0-6D20196A889C}" destId="{BEB3B6BD-D98D-48EF-940A-881A14077834}" srcOrd="0" destOrd="0" presId="urn:microsoft.com/office/officeart/2005/8/layout/radial5"/>
    <dgm:cxn modelId="{72F5581A-9116-4398-B995-FB15F8CA46CC}" type="presParOf" srcId="{75189380-867D-489E-A628-E8C6E7F8068F}" destId="{7C70B9AC-CF4A-4F78-9279-B13004F1FBB3}" srcOrd="8" destOrd="0" presId="urn:microsoft.com/office/officeart/2005/8/layout/radial5"/>
    <dgm:cxn modelId="{1F116393-6FD9-4015-98BE-56F44E92B3EA}" type="presParOf" srcId="{75189380-867D-489E-A628-E8C6E7F8068F}" destId="{5BCE2863-10FA-4AE2-9D46-BF3EF0602259}" srcOrd="9" destOrd="0" presId="urn:microsoft.com/office/officeart/2005/8/layout/radial5"/>
    <dgm:cxn modelId="{1E18FFE0-E5E4-4150-BA3E-4481EDE264EB}" type="presParOf" srcId="{5BCE2863-10FA-4AE2-9D46-BF3EF0602259}" destId="{351B517F-CBD9-46FB-B813-73025FD1D20C}" srcOrd="0" destOrd="0" presId="urn:microsoft.com/office/officeart/2005/8/layout/radial5"/>
    <dgm:cxn modelId="{96D726E9-356C-4A92-A019-FA43692B327F}" type="presParOf" srcId="{75189380-867D-489E-A628-E8C6E7F8068F}" destId="{A78E7608-C19E-4C10-8B56-3F012D92605B}" srcOrd="10" destOrd="0" presId="urn:microsoft.com/office/officeart/2005/8/layout/radial5"/>
    <dgm:cxn modelId="{B39EF982-560C-4B24-BB80-0D8AC93ADDDD}" type="presParOf" srcId="{75189380-867D-489E-A628-E8C6E7F8068F}" destId="{C03BF13A-B434-4BAB-BF61-49E293B5AA04}" srcOrd="11" destOrd="0" presId="urn:microsoft.com/office/officeart/2005/8/layout/radial5"/>
    <dgm:cxn modelId="{F14C4FF4-6506-4368-ADE0-8A06EFAE3B8B}" type="presParOf" srcId="{C03BF13A-B434-4BAB-BF61-49E293B5AA04}" destId="{B9B7FC01-D5ED-4D33-8679-5A343006F7D2}" srcOrd="0" destOrd="0" presId="urn:microsoft.com/office/officeart/2005/8/layout/radial5"/>
    <dgm:cxn modelId="{5D1E3375-744F-4175-AEAB-F860134B2410}" type="presParOf" srcId="{75189380-867D-489E-A628-E8C6E7F8068F}" destId="{4FD2BF31-D8A8-434D-8337-71EE3C3A6176}" srcOrd="12" destOrd="0" presId="urn:microsoft.com/office/officeart/2005/8/layout/radial5"/>
    <dgm:cxn modelId="{AEB340F0-AEFF-44F1-8047-7851EFC784B8}" type="presParOf" srcId="{75189380-867D-489E-A628-E8C6E7F8068F}" destId="{01F3CD0C-723C-408B-BED3-C615B01D2D2D}" srcOrd="13" destOrd="0" presId="urn:microsoft.com/office/officeart/2005/8/layout/radial5"/>
    <dgm:cxn modelId="{2F8D25C8-E8AE-4F1E-AC17-3B5960D8ED53}" type="presParOf" srcId="{01F3CD0C-723C-408B-BED3-C615B01D2D2D}" destId="{A6FAD8E5-8674-433C-859C-D2EB33AC4646}" srcOrd="0" destOrd="0" presId="urn:microsoft.com/office/officeart/2005/8/layout/radial5"/>
    <dgm:cxn modelId="{B2526676-AAA2-4E1B-9D12-6C2139B5610E}" type="presParOf" srcId="{75189380-867D-489E-A628-E8C6E7F8068F}" destId="{6A5048C2-CD66-49AD-BF72-76B0011EDD1D}" srcOrd="14" destOrd="0" presId="urn:microsoft.com/office/officeart/2005/8/layout/radial5"/>
    <dgm:cxn modelId="{FFC88649-58BB-4D92-90BC-47D4CDD1BE52}" type="presParOf" srcId="{75189380-867D-489E-A628-E8C6E7F8068F}" destId="{2CCE4E09-42B7-4519-8824-5125CCA2BF77}" srcOrd="15" destOrd="0" presId="urn:microsoft.com/office/officeart/2005/8/layout/radial5"/>
    <dgm:cxn modelId="{113A9E69-F8BB-41DF-9C52-47511B5B9146}" type="presParOf" srcId="{2CCE4E09-42B7-4519-8824-5125CCA2BF77}" destId="{CC7846FA-EE68-4171-B10D-968A13B97569}" srcOrd="0" destOrd="0" presId="urn:microsoft.com/office/officeart/2005/8/layout/radial5"/>
    <dgm:cxn modelId="{78E56AE8-DF51-425B-A021-29E297C4AE46}" type="presParOf" srcId="{75189380-867D-489E-A628-E8C6E7F8068F}" destId="{5F71B6EA-BBA4-4621-A2FF-726990B1CCF6}" srcOrd="16" destOrd="0" presId="urn:microsoft.com/office/officeart/2005/8/layout/radial5"/>
    <dgm:cxn modelId="{6DAB2B20-508D-4E8B-AA1F-63A4FE9E79D7}" type="presParOf" srcId="{75189380-867D-489E-A628-E8C6E7F8068F}" destId="{FBEA4D2D-5E13-49B8-A4FF-A68FDC17339D}" srcOrd="17" destOrd="0" presId="urn:microsoft.com/office/officeart/2005/8/layout/radial5"/>
    <dgm:cxn modelId="{74C1D4B5-4930-4E8D-8381-12A60EDB323C}" type="presParOf" srcId="{FBEA4D2D-5E13-49B8-A4FF-A68FDC17339D}" destId="{A1C1E3B4-120A-4AA1-A3C9-AD72CAF7A1CF}" srcOrd="0" destOrd="0" presId="urn:microsoft.com/office/officeart/2005/8/layout/radial5"/>
    <dgm:cxn modelId="{467F8218-AADC-4D75-B306-342C957597A7}" type="presParOf" srcId="{75189380-867D-489E-A628-E8C6E7F8068F}" destId="{5A6421F4-5218-4032-BD42-4D8DB2065D07}"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C0743-A8AC-49DD-B6A2-D81937A951B2}">
      <dsp:nvSpPr>
        <dsp:cNvPr id="0" name=""/>
        <dsp:cNvSpPr/>
      </dsp:nvSpPr>
      <dsp:spPr>
        <a:xfrm>
          <a:off x="4164310" y="2478822"/>
          <a:ext cx="2109538" cy="102136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MY" sz="1600" b="1" kern="1200" dirty="0">
              <a:latin typeface="Andalus" panose="02020603050405020304" pitchFamily="18" charset="-78"/>
              <a:cs typeface="Andalus" panose="02020603050405020304" pitchFamily="18" charset="-78"/>
            </a:rPr>
            <a:t>KECERDASAN PELBAGAI</a:t>
          </a:r>
        </a:p>
      </dsp:txBody>
      <dsp:txXfrm>
        <a:off x="4473245" y="2628397"/>
        <a:ext cx="1491668" cy="722210"/>
      </dsp:txXfrm>
    </dsp:sp>
    <dsp:sp modelId="{69549021-028A-42B7-89C4-5FAEC6C5BF63}">
      <dsp:nvSpPr>
        <dsp:cNvPr id="0" name=""/>
        <dsp:cNvSpPr/>
      </dsp:nvSpPr>
      <dsp:spPr>
        <a:xfrm rot="16200000">
          <a:off x="4901112" y="1723250"/>
          <a:ext cx="635934" cy="3472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a:off x="4953202" y="1844792"/>
        <a:ext cx="531755" cy="208358"/>
      </dsp:txXfrm>
    </dsp:sp>
    <dsp:sp modelId="{E90F44FA-B43B-47FC-A84D-2158B71D1545}">
      <dsp:nvSpPr>
        <dsp:cNvPr id="0" name=""/>
        <dsp:cNvSpPr/>
      </dsp:nvSpPr>
      <dsp:spPr>
        <a:xfrm>
          <a:off x="4106141" y="2244"/>
          <a:ext cx="2225876" cy="127670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MY" sz="2000" b="0" kern="1200" dirty="0">
              <a:latin typeface="Andalus" panose="02020603050405020304" pitchFamily="18" charset="-78"/>
              <a:cs typeface="Andalus" panose="02020603050405020304" pitchFamily="18" charset="-78"/>
            </a:rPr>
            <a:t>LINGUISTIK</a:t>
          </a:r>
        </a:p>
      </dsp:txBody>
      <dsp:txXfrm>
        <a:off x="4432113" y="189212"/>
        <a:ext cx="1573932" cy="902764"/>
      </dsp:txXfrm>
    </dsp:sp>
    <dsp:sp modelId="{4D45145A-019D-49DD-966F-FBAD5F4233A4}">
      <dsp:nvSpPr>
        <dsp:cNvPr id="0" name=""/>
        <dsp:cNvSpPr/>
      </dsp:nvSpPr>
      <dsp:spPr>
        <a:xfrm rot="19257204">
          <a:off x="5944602" y="1871429"/>
          <a:ext cx="877654" cy="347262"/>
        </a:xfrm>
        <a:prstGeom prst="rightArrow">
          <a:avLst>
            <a:gd name="adj1" fmla="val 60000"/>
            <a:gd name="adj2" fmla="val 50000"/>
          </a:avLst>
        </a:prstGeom>
        <a:solidFill>
          <a:schemeClr val="accent3">
            <a:hueOff val="-1541021"/>
            <a:satOff val="1570"/>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a:off x="5956237" y="1973695"/>
        <a:ext cx="773475" cy="208358"/>
      </dsp:txXfrm>
    </dsp:sp>
    <dsp:sp modelId="{791627A7-91C4-492F-A926-3BFED3E02050}">
      <dsp:nvSpPr>
        <dsp:cNvPr id="0" name=""/>
        <dsp:cNvSpPr/>
      </dsp:nvSpPr>
      <dsp:spPr>
        <a:xfrm>
          <a:off x="6585290" y="350213"/>
          <a:ext cx="2201274" cy="1276700"/>
        </a:xfrm>
        <a:prstGeom prst="ellipse">
          <a:avLst/>
        </a:prstGeom>
        <a:solidFill>
          <a:schemeClr val="accent3">
            <a:hueOff val="-1541021"/>
            <a:satOff val="157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MY" sz="1800" kern="1200" dirty="0">
              <a:latin typeface="Andalus" panose="02020603050405020304" pitchFamily="18" charset="-78"/>
              <a:cs typeface="Andalus" panose="02020603050405020304" pitchFamily="18" charset="-78"/>
            </a:rPr>
            <a:t>LOGIKAL-MATEMATIK</a:t>
          </a:r>
        </a:p>
      </dsp:txBody>
      <dsp:txXfrm>
        <a:off x="6907659" y="537181"/>
        <a:ext cx="1556536" cy="902764"/>
      </dsp:txXfrm>
    </dsp:sp>
    <dsp:sp modelId="{4F09F93D-6419-460E-AE6C-6AEC89854CD3}">
      <dsp:nvSpPr>
        <dsp:cNvPr id="0" name=""/>
        <dsp:cNvSpPr/>
      </dsp:nvSpPr>
      <dsp:spPr>
        <a:xfrm rot="20863800">
          <a:off x="6487150" y="2455690"/>
          <a:ext cx="776063" cy="347262"/>
        </a:xfrm>
        <a:prstGeom prst="rightArrow">
          <a:avLst>
            <a:gd name="adj1" fmla="val 60000"/>
            <a:gd name="adj2" fmla="val 50000"/>
          </a:avLst>
        </a:prstGeom>
        <a:solidFill>
          <a:schemeClr val="accent3">
            <a:hueOff val="-3082042"/>
            <a:satOff val="3141"/>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a:off x="6488340" y="2536212"/>
        <a:ext cx="671884" cy="208358"/>
      </dsp:txXfrm>
    </dsp:sp>
    <dsp:sp modelId="{9A553759-B9C0-4975-ACF1-BA6A6EA3B94A}">
      <dsp:nvSpPr>
        <dsp:cNvPr id="0" name=""/>
        <dsp:cNvSpPr/>
      </dsp:nvSpPr>
      <dsp:spPr>
        <a:xfrm>
          <a:off x="7510012" y="1578999"/>
          <a:ext cx="2518815" cy="1276700"/>
        </a:xfrm>
        <a:prstGeom prst="ellipse">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MY" sz="1800" kern="1200" dirty="0">
              <a:latin typeface="Andalus" panose="02020603050405020304" pitchFamily="18" charset="-78"/>
              <a:cs typeface="Andalus" panose="02020603050405020304" pitchFamily="18" charset="-78"/>
            </a:rPr>
            <a:t>RUANG-VISUAL (SPATIAL)</a:t>
          </a:r>
        </a:p>
      </dsp:txBody>
      <dsp:txXfrm>
        <a:off x="7878884" y="1765967"/>
        <a:ext cx="1781071" cy="902764"/>
      </dsp:txXfrm>
    </dsp:sp>
    <dsp:sp modelId="{01DC62DE-9D80-4D15-80E0-6D20196A889C}">
      <dsp:nvSpPr>
        <dsp:cNvPr id="0" name=""/>
        <dsp:cNvSpPr/>
      </dsp:nvSpPr>
      <dsp:spPr>
        <a:xfrm rot="1148352">
          <a:off x="6306108" y="3302491"/>
          <a:ext cx="630288" cy="347262"/>
        </a:xfrm>
        <a:prstGeom prst="rightArrow">
          <a:avLst>
            <a:gd name="adj1" fmla="val 60000"/>
            <a:gd name="adj2" fmla="val 50000"/>
          </a:avLst>
        </a:prstGeom>
        <a:solidFill>
          <a:schemeClr val="accent3">
            <a:hueOff val="-4623062"/>
            <a:satOff val="4711"/>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a:off x="6308987" y="3354865"/>
        <a:ext cx="526109" cy="208358"/>
      </dsp:txXfrm>
    </dsp:sp>
    <dsp:sp modelId="{7C70B9AC-CF4A-4F78-9279-B13004F1FBB3}">
      <dsp:nvSpPr>
        <dsp:cNvPr id="0" name=""/>
        <dsp:cNvSpPr/>
      </dsp:nvSpPr>
      <dsp:spPr>
        <a:xfrm>
          <a:off x="7058859" y="3356917"/>
          <a:ext cx="2116565" cy="1276700"/>
        </a:xfrm>
        <a:prstGeom prst="ellipse">
          <a:avLst/>
        </a:prstGeom>
        <a:solidFill>
          <a:schemeClr val="accent3">
            <a:hueOff val="-4623062"/>
            <a:satOff val="4711"/>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MY" sz="2400" kern="1200" dirty="0">
              <a:latin typeface="Andalus" panose="02020603050405020304" pitchFamily="18" charset="-78"/>
              <a:cs typeface="Andalus" panose="02020603050405020304" pitchFamily="18" charset="-78"/>
            </a:rPr>
            <a:t>MUZIK</a:t>
          </a:r>
        </a:p>
      </dsp:txBody>
      <dsp:txXfrm>
        <a:off x="7368823" y="3543885"/>
        <a:ext cx="1496637" cy="902764"/>
      </dsp:txXfrm>
    </dsp:sp>
    <dsp:sp modelId="{5BCE2863-10FA-4AE2-9D46-BF3EF0602259}">
      <dsp:nvSpPr>
        <dsp:cNvPr id="0" name=""/>
        <dsp:cNvSpPr/>
      </dsp:nvSpPr>
      <dsp:spPr>
        <a:xfrm rot="4200000">
          <a:off x="5288371" y="3841865"/>
          <a:ext cx="608277" cy="347262"/>
        </a:xfrm>
        <a:prstGeom prst="rightArrow">
          <a:avLst>
            <a:gd name="adj1" fmla="val 60000"/>
            <a:gd name="adj2" fmla="val 50000"/>
          </a:avLst>
        </a:prstGeom>
        <a:solidFill>
          <a:schemeClr val="accent3">
            <a:hueOff val="-6164083"/>
            <a:satOff val="6281"/>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a:off x="5322645" y="3862369"/>
        <a:ext cx="504098" cy="208358"/>
      </dsp:txXfrm>
    </dsp:sp>
    <dsp:sp modelId="{A78E7608-C19E-4C10-8B56-3F012D92605B}">
      <dsp:nvSpPr>
        <dsp:cNvPr id="0" name=""/>
        <dsp:cNvSpPr/>
      </dsp:nvSpPr>
      <dsp:spPr>
        <a:xfrm>
          <a:off x="4866190" y="4558403"/>
          <a:ext cx="2312526" cy="1276700"/>
        </a:xfrm>
        <a:prstGeom prst="ellipse">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MY" sz="2000" kern="1200" dirty="0">
              <a:latin typeface="Andalus" panose="02020603050405020304" pitchFamily="18" charset="-78"/>
              <a:cs typeface="Andalus" panose="02020603050405020304" pitchFamily="18" charset="-78"/>
            </a:rPr>
            <a:t>KINESTETIK</a:t>
          </a:r>
        </a:p>
      </dsp:txBody>
      <dsp:txXfrm>
        <a:off x="5204852" y="4745371"/>
        <a:ext cx="1635202" cy="902764"/>
      </dsp:txXfrm>
    </dsp:sp>
    <dsp:sp modelId="{C03BF13A-B434-4BAB-BF61-49E293B5AA04}">
      <dsp:nvSpPr>
        <dsp:cNvPr id="0" name=""/>
        <dsp:cNvSpPr/>
      </dsp:nvSpPr>
      <dsp:spPr>
        <a:xfrm rot="7668060">
          <a:off x="4044512" y="3841732"/>
          <a:ext cx="757597" cy="347262"/>
        </a:xfrm>
        <a:prstGeom prst="rightArrow">
          <a:avLst>
            <a:gd name="adj1" fmla="val 60000"/>
            <a:gd name="adj2" fmla="val 50000"/>
          </a:avLst>
        </a:prstGeom>
        <a:solidFill>
          <a:schemeClr val="accent3">
            <a:hueOff val="-7705104"/>
            <a:satOff val="7851"/>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rot="10800000">
        <a:off x="4128528" y="3870026"/>
        <a:ext cx="653418" cy="208358"/>
      </dsp:txXfrm>
    </dsp:sp>
    <dsp:sp modelId="{4FD2BF31-D8A8-434D-8337-71EE3C3A6176}">
      <dsp:nvSpPr>
        <dsp:cNvPr id="0" name=""/>
        <dsp:cNvSpPr/>
      </dsp:nvSpPr>
      <dsp:spPr>
        <a:xfrm>
          <a:off x="2102005" y="4560648"/>
          <a:ext cx="2806303" cy="1276700"/>
        </a:xfrm>
        <a:prstGeom prst="ellipse">
          <a:avLst/>
        </a:prstGeom>
        <a:solidFill>
          <a:schemeClr val="accent3">
            <a:hueOff val="-7705104"/>
            <a:satOff val="7851"/>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MY" sz="1800" kern="1200" dirty="0">
              <a:latin typeface="Andalus" panose="02020603050405020304" pitchFamily="18" charset="-78"/>
              <a:cs typeface="Andalus" panose="02020603050405020304" pitchFamily="18" charset="-78"/>
            </a:rPr>
            <a:t>INTRAPERSONAL</a:t>
          </a:r>
        </a:p>
      </dsp:txBody>
      <dsp:txXfrm>
        <a:off x="2512979" y="4747616"/>
        <a:ext cx="1984355" cy="902764"/>
      </dsp:txXfrm>
    </dsp:sp>
    <dsp:sp modelId="{01F3CD0C-723C-408B-BED3-C615B01D2D2D}">
      <dsp:nvSpPr>
        <dsp:cNvPr id="0" name=""/>
        <dsp:cNvSpPr/>
      </dsp:nvSpPr>
      <dsp:spPr>
        <a:xfrm rot="9665288">
          <a:off x="3159328" y="3371195"/>
          <a:ext cx="877755" cy="347262"/>
        </a:xfrm>
        <a:prstGeom prst="rightArrow">
          <a:avLst>
            <a:gd name="adj1" fmla="val 60000"/>
            <a:gd name="adj2" fmla="val 50000"/>
          </a:avLst>
        </a:prstGeom>
        <a:solidFill>
          <a:schemeClr val="accent3">
            <a:hueOff val="-9246125"/>
            <a:satOff val="942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rot="10800000">
        <a:off x="3260695" y="3423764"/>
        <a:ext cx="773576" cy="208358"/>
      </dsp:txXfrm>
    </dsp:sp>
    <dsp:sp modelId="{6A5048C2-CD66-49AD-BF72-76B0011EDD1D}">
      <dsp:nvSpPr>
        <dsp:cNvPr id="0" name=""/>
        <dsp:cNvSpPr/>
      </dsp:nvSpPr>
      <dsp:spPr>
        <a:xfrm>
          <a:off x="0" y="3596438"/>
          <a:ext cx="3168707" cy="1276700"/>
        </a:xfrm>
        <a:prstGeom prst="ellipse">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MY" sz="2000" kern="1200" dirty="0">
              <a:latin typeface="Andalus" panose="02020603050405020304" pitchFamily="18" charset="-78"/>
              <a:cs typeface="Andalus" panose="02020603050405020304" pitchFamily="18" charset="-78"/>
            </a:rPr>
            <a:t>INTERPERSONAL</a:t>
          </a:r>
        </a:p>
      </dsp:txBody>
      <dsp:txXfrm>
        <a:off x="464046" y="3783406"/>
        <a:ext cx="2240615" cy="902764"/>
      </dsp:txXfrm>
    </dsp:sp>
    <dsp:sp modelId="{2CCE4E09-42B7-4519-8824-5125CCA2BF77}">
      <dsp:nvSpPr>
        <dsp:cNvPr id="0" name=""/>
        <dsp:cNvSpPr/>
      </dsp:nvSpPr>
      <dsp:spPr>
        <a:xfrm rot="11055396">
          <a:off x="3152735" y="2689048"/>
          <a:ext cx="724793" cy="347262"/>
        </a:xfrm>
        <a:prstGeom prst="rightArrow">
          <a:avLst>
            <a:gd name="adj1" fmla="val 60000"/>
            <a:gd name="adj2" fmla="val 50000"/>
          </a:avLst>
        </a:prstGeom>
        <a:solidFill>
          <a:schemeClr val="accent3">
            <a:hueOff val="-10787145"/>
            <a:satOff val="10992"/>
            <a:lumOff val="-20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rot="10800000">
        <a:off x="3256770" y="2762366"/>
        <a:ext cx="620614" cy="208358"/>
      </dsp:txXfrm>
    </dsp:sp>
    <dsp:sp modelId="{5F71B6EA-BBA4-4621-A2FF-726990B1CCF6}">
      <dsp:nvSpPr>
        <dsp:cNvPr id="0" name=""/>
        <dsp:cNvSpPr/>
      </dsp:nvSpPr>
      <dsp:spPr>
        <a:xfrm>
          <a:off x="422552" y="2083536"/>
          <a:ext cx="2401844" cy="1276700"/>
        </a:xfrm>
        <a:prstGeom prst="ellipse">
          <a:avLst/>
        </a:prstGeom>
        <a:solidFill>
          <a:schemeClr val="accent3">
            <a:hueOff val="-10787145"/>
            <a:satOff val="10992"/>
            <a:lumOff val="-20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MY" sz="2000" kern="1200" dirty="0">
              <a:latin typeface="Andalus" panose="02020603050405020304" pitchFamily="18" charset="-78"/>
              <a:cs typeface="Andalus" panose="02020603050405020304" pitchFamily="18" charset="-78"/>
            </a:rPr>
            <a:t>NATURALIST</a:t>
          </a:r>
        </a:p>
      </dsp:txBody>
      <dsp:txXfrm>
        <a:off x="774294" y="2270504"/>
        <a:ext cx="1698360" cy="902764"/>
      </dsp:txXfrm>
    </dsp:sp>
    <dsp:sp modelId="{FBEA4D2D-5E13-49B8-A4FF-A68FDC17339D}">
      <dsp:nvSpPr>
        <dsp:cNvPr id="0" name=""/>
        <dsp:cNvSpPr/>
      </dsp:nvSpPr>
      <dsp:spPr>
        <a:xfrm rot="12639612">
          <a:off x="3193984" y="1928054"/>
          <a:ext cx="1054944" cy="347262"/>
        </a:xfrm>
        <a:prstGeom prst="rightArrow">
          <a:avLst>
            <a:gd name="adj1" fmla="val 60000"/>
            <a:gd name="adj2" fmla="val 50000"/>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kern="1200"/>
        </a:p>
      </dsp:txBody>
      <dsp:txXfrm rot="10800000">
        <a:off x="3290881" y="2024069"/>
        <a:ext cx="950765" cy="208358"/>
      </dsp:txXfrm>
    </dsp:sp>
    <dsp:sp modelId="{5A6421F4-5218-4032-BD42-4D8DB2065D07}">
      <dsp:nvSpPr>
        <dsp:cNvPr id="0" name=""/>
        <dsp:cNvSpPr/>
      </dsp:nvSpPr>
      <dsp:spPr>
        <a:xfrm>
          <a:off x="336111" y="410117"/>
          <a:ext cx="3217426" cy="1276700"/>
        </a:xfrm>
        <a:prstGeom prst="ellipse">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MY" sz="1900" kern="1200" dirty="0">
              <a:latin typeface="Andalus" panose="02020603050405020304" pitchFamily="18" charset="-78"/>
              <a:cs typeface="Andalus" panose="02020603050405020304" pitchFamily="18" charset="-78"/>
            </a:rPr>
            <a:t>EKSISTENSIALISME</a:t>
          </a:r>
        </a:p>
      </dsp:txBody>
      <dsp:txXfrm>
        <a:off x="807292" y="597085"/>
        <a:ext cx="2275064" cy="9027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US"/>
          </a:p>
        </p:txBody>
      </p:sp>
      <p:sp>
        <p:nvSpPr>
          <p:cNvPr id="3" name="Date Placeholder 2"/>
          <p:cNvSpPr>
            <a:spLocks noGrp="1"/>
          </p:cNvSpPr>
          <p:nvPr>
            <p:ph type="dt" sz="quarter" idx="1"/>
          </p:nvPr>
        </p:nvSpPr>
        <p:spPr>
          <a:xfrm>
            <a:off x="3902597" y="0"/>
            <a:ext cx="2985558" cy="482046"/>
          </a:xfrm>
          <a:prstGeom prst="rect">
            <a:avLst/>
          </a:prstGeom>
        </p:spPr>
        <p:txBody>
          <a:bodyPr vert="horz" lIns="94265" tIns="47133" rIns="94265" bIns="47133" rtlCol="0"/>
          <a:lstStyle>
            <a:lvl1pPr algn="r">
              <a:defRPr sz="1200"/>
            </a:lvl1pPr>
          </a:lstStyle>
          <a:p>
            <a:endParaRPr lang="en-US"/>
          </a:p>
        </p:txBody>
      </p:sp>
      <p:sp>
        <p:nvSpPr>
          <p:cNvPr id="4" name="Footer Placeholder 3"/>
          <p:cNvSpPr>
            <a:spLocks noGrp="1"/>
          </p:cNvSpPr>
          <p:nvPr>
            <p:ph type="ftr" sz="quarter" idx="2"/>
          </p:nvPr>
        </p:nvSpPr>
        <p:spPr>
          <a:xfrm>
            <a:off x="0" y="9125506"/>
            <a:ext cx="2985558" cy="482045"/>
          </a:xfrm>
          <a:prstGeom prst="rect">
            <a:avLst/>
          </a:prstGeom>
        </p:spPr>
        <p:txBody>
          <a:bodyPr vert="horz" lIns="94265" tIns="47133" rIns="94265" bIns="47133" rtlCol="0" anchor="b"/>
          <a:lstStyle>
            <a:lvl1pPr algn="l">
              <a:defRPr sz="1200"/>
            </a:lvl1pPr>
          </a:lstStyle>
          <a:p>
            <a:endParaRPr lang="en-US"/>
          </a:p>
        </p:txBody>
      </p:sp>
      <p:sp>
        <p:nvSpPr>
          <p:cNvPr id="5" name="Slide Number Placeholder 4"/>
          <p:cNvSpPr>
            <a:spLocks noGrp="1"/>
          </p:cNvSpPr>
          <p:nvPr>
            <p:ph type="sldNum" sz="quarter" idx="3"/>
          </p:nvPr>
        </p:nvSpPr>
        <p:spPr>
          <a:xfrm>
            <a:off x="3902597" y="9125506"/>
            <a:ext cx="2985558" cy="482045"/>
          </a:xfrm>
          <a:prstGeom prst="rect">
            <a:avLst/>
          </a:prstGeom>
        </p:spPr>
        <p:txBody>
          <a:bodyPr vert="horz" lIns="94265" tIns="47133" rIns="94265" bIns="47133" rtlCol="0" anchor="b"/>
          <a:lstStyle>
            <a:lvl1pPr algn="r">
              <a:defRPr sz="1200"/>
            </a:lvl1pPr>
          </a:lstStyle>
          <a:p>
            <a:fld id="{265EEE70-DA0A-4537-A929-42AA2F31D675}" type="slidenum">
              <a:rPr lang="en-US" smtClean="0"/>
              <a:t>‹#›</a:t>
            </a:fld>
            <a:endParaRPr lang="en-US"/>
          </a:p>
        </p:txBody>
      </p:sp>
    </p:spTree>
    <p:extLst>
      <p:ext uri="{BB962C8B-B14F-4D97-AF65-F5344CB8AC3E}">
        <p14:creationId xmlns:p14="http://schemas.microsoft.com/office/powerpoint/2010/main" val="18062582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US"/>
          </a:p>
        </p:txBody>
      </p:sp>
      <p:sp>
        <p:nvSpPr>
          <p:cNvPr id="3" name="Date Placeholder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endParaRPr lang="en-US"/>
          </a:p>
        </p:txBody>
      </p:sp>
      <p:sp>
        <p:nvSpPr>
          <p:cNvPr id="4" name="Slide Image Placeholder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en-US"/>
          </a:p>
        </p:txBody>
      </p:sp>
      <p:sp>
        <p:nvSpPr>
          <p:cNvPr id="5" name="Notes Placeholder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en-US"/>
          </a:p>
        </p:txBody>
      </p:sp>
      <p:sp>
        <p:nvSpPr>
          <p:cNvPr id="7" name="Slide Number Placeholder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187AF491-8FC0-41E4-93B0-4AFB5B06ECE0}" type="slidenum">
              <a:rPr lang="en-US" smtClean="0"/>
              <a:t>‹#›</a:t>
            </a:fld>
            <a:endParaRPr lang="en-US"/>
          </a:p>
        </p:txBody>
      </p:sp>
    </p:spTree>
    <p:extLst>
      <p:ext uri="{BB962C8B-B14F-4D97-AF65-F5344CB8AC3E}">
        <p14:creationId xmlns:p14="http://schemas.microsoft.com/office/powerpoint/2010/main" val="13012639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91B805F-FF0F-4BAA-A3A3-E4F945D687F8}" type="datetimeFigureOut">
              <a:rPr lang="en-US" smtClean="0"/>
              <a:t>2/15/2017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78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158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0627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2470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69184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9677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105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10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44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827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6F927C-B73E-4F9D-ADFE-F6E23BD7CEE8}" type="datetimeFigureOut">
              <a:rPr lang="en-US" smtClean="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17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smtClean="0"/>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0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smtClean="0"/>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99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smtClean="0"/>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7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smtClean="0"/>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093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smtClean="0"/>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07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B8E45F-652B-4E89-8925-000B0AB8FD98}" type="datetimeFigureOut">
              <a:rPr lang="en-US" smtClean="0"/>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594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3462A-2D5B-48AF-A3D4-EF8A90A50A80}" type="datetimeFigureOut">
              <a:rPr lang="en-US" smtClean="0"/>
              <a:t>2/15/2017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151738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135" y="648150"/>
            <a:ext cx="9219983" cy="3496339"/>
          </a:xfrm>
        </p:spPr>
        <p:txBody>
          <a:bodyPr>
            <a:normAutofit/>
          </a:bodyPr>
          <a:lstStyle/>
          <a:p>
            <a:r>
              <a:rPr lang="en-MY" dirty="0"/>
              <a:t>TEORI KECERDASAN PELBAGAI DAN TEORI KECERDASAN EMOSI</a:t>
            </a:r>
          </a:p>
        </p:txBody>
      </p:sp>
      <p:sp>
        <p:nvSpPr>
          <p:cNvPr id="3" name="Subtitle 2"/>
          <p:cNvSpPr>
            <a:spLocks noGrp="1"/>
          </p:cNvSpPr>
          <p:nvPr>
            <p:ph type="subTitle" idx="1"/>
          </p:nvPr>
        </p:nvSpPr>
        <p:spPr>
          <a:xfrm>
            <a:off x="1618805" y="4192203"/>
            <a:ext cx="8872642" cy="1354858"/>
          </a:xfrm>
        </p:spPr>
        <p:txBody>
          <a:bodyPr>
            <a:normAutofit/>
          </a:bodyPr>
          <a:lstStyle/>
          <a:p>
            <a:r>
              <a:rPr lang="en-MY" dirty="0">
                <a:solidFill>
                  <a:schemeClr val="tx1"/>
                </a:solidFill>
              </a:rPr>
              <a:t>NAMA: NUR SABRINA AIMAN BINTI MOHD ROSSZI</a:t>
            </a:r>
          </a:p>
          <a:p>
            <a:r>
              <a:rPr lang="en-MY" dirty="0">
                <a:solidFill>
                  <a:schemeClr val="tx1"/>
                </a:solidFill>
              </a:rPr>
              <a:t>	TAN YING CHEE</a:t>
            </a:r>
          </a:p>
          <a:p>
            <a:r>
              <a:rPr lang="en-MY" dirty="0">
                <a:solidFill>
                  <a:schemeClr val="tx1"/>
                </a:solidFill>
              </a:rPr>
              <a:t>NAMA PENSYARAH: DR. HJ. SAJAP BIN MASWAN</a:t>
            </a:r>
          </a:p>
        </p:txBody>
      </p:sp>
    </p:spTree>
    <p:extLst>
      <p:ext uri="{BB962C8B-B14F-4D97-AF65-F5344CB8AC3E}">
        <p14:creationId xmlns:p14="http://schemas.microsoft.com/office/powerpoint/2010/main" val="4092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90331"/>
            <a:ext cx="10396882" cy="1151965"/>
          </a:xfrm>
        </p:spPr>
        <p:txBody>
          <a:bodyPr/>
          <a:lstStyle/>
          <a:p>
            <a:pPr algn="ctr"/>
            <a:r>
              <a:rPr lang="en-MY" dirty="0"/>
              <a:t>KECERDASAN INTERPERSONAL</a:t>
            </a:r>
          </a:p>
        </p:txBody>
      </p:sp>
      <p:sp>
        <p:nvSpPr>
          <p:cNvPr id="3" name="Content Placeholder 2"/>
          <p:cNvSpPr>
            <a:spLocks noGrp="1"/>
          </p:cNvSpPr>
          <p:nvPr>
            <p:ph idx="1"/>
          </p:nvPr>
        </p:nvSpPr>
        <p:spPr>
          <a:xfrm>
            <a:off x="685800" y="1642296"/>
            <a:ext cx="10394707" cy="4965499"/>
          </a:xfrm>
        </p:spPr>
        <p:txBody>
          <a:bodyPr>
            <a:norm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memahami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diri</a:t>
            </a:r>
            <a:r>
              <a:rPr lang="en-MY" sz="2400" cap="none" dirty="0">
                <a:latin typeface="Andalus" panose="02020603050405020304" pitchFamily="18" charset="-78"/>
                <a:cs typeface="Andalus" panose="02020603050405020304" pitchFamily="18" charset="-78"/>
              </a:rPr>
              <a:t> orang lain</a:t>
            </a: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guru, </a:t>
            </a:r>
            <a:r>
              <a:rPr lang="en-MY" sz="2400" cap="none" dirty="0" err="1">
                <a:latin typeface="Andalus" panose="02020603050405020304" pitchFamily="18" charset="-78"/>
                <a:cs typeface="Andalus" panose="02020603050405020304" pitchFamily="18" charset="-78"/>
              </a:rPr>
              <a:t>ahli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politik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peniaga</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Mudah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berinteraksi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orang lain</a:t>
            </a:r>
          </a:p>
          <a:p>
            <a:pPr marL="457200" indent="-457200">
              <a:buAutoNum type="arabicPeriod"/>
            </a:pPr>
            <a:r>
              <a:rPr lang="en-MY" sz="2400" cap="none" dirty="0" err="1">
                <a:latin typeface="Andalus" panose="02020603050405020304" pitchFamily="18" charset="-78"/>
                <a:cs typeface="Andalus" panose="02020603050405020304" pitchFamily="18" charset="-78"/>
              </a:rPr>
              <a:t>Mampu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mempengaruhi</a:t>
            </a:r>
            <a:r>
              <a:rPr lang="en-MY" sz="2400" cap="none" dirty="0">
                <a:latin typeface="Andalus" panose="02020603050405020304" pitchFamily="18" charset="-78"/>
                <a:cs typeface="Andalus" panose="02020603050405020304" pitchFamily="18" charset="-78"/>
              </a:rPr>
              <a:t> orang lain</a:t>
            </a: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melibatkan</a:t>
            </a:r>
            <a:r>
              <a:rPr lang="en-MY" sz="2400" cap="none" dirty="0">
                <a:latin typeface="Andalus" panose="02020603050405020304" pitchFamily="18" charset="-78"/>
                <a:cs typeface="Andalus" panose="02020603050405020304" pitchFamily="18" charset="-78"/>
              </a:rPr>
              <a:t> murid </a:t>
            </a:r>
            <a:r>
              <a:rPr lang="en-MY" sz="2400" cap="none" dirty="0" err="1">
                <a:latin typeface="Andalus" panose="02020603050405020304" pitchFamily="18" charset="-78"/>
                <a:cs typeface="Andalus" panose="02020603050405020304" pitchFamily="18" charset="-78"/>
              </a:rPr>
              <a:t>dalam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perkongsian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rakan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sebaya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korporatif</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kolaboratif</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simulasi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kumpulan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lawatan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amali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kerja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lapangan</a:t>
            </a:r>
            <a:r>
              <a:rPr lang="en-MY" sz="2400" cap="none" dirty="0">
                <a:latin typeface="Andalus" panose="02020603050405020304" pitchFamily="18" charset="-78"/>
                <a:cs typeface="Andalus" panose="02020603050405020304" pitchFamily="18" charset="-78"/>
              </a:rPr>
              <a:t>.</a:t>
            </a:r>
          </a:p>
          <a:p>
            <a:pPr marL="0" indent="0">
              <a:buNone/>
            </a:pPr>
            <a:endParaRPr lang="en-MY"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3382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85" y="714358"/>
            <a:ext cx="10396882" cy="885423"/>
          </a:xfrm>
        </p:spPr>
        <p:txBody>
          <a:bodyPr/>
          <a:lstStyle/>
          <a:p>
            <a:pPr algn="ctr"/>
            <a:r>
              <a:rPr lang="en-MY" dirty="0"/>
              <a:t>KECERDASAN INTRAPERSONAL</a:t>
            </a:r>
          </a:p>
        </p:txBody>
      </p:sp>
      <p:sp>
        <p:nvSpPr>
          <p:cNvPr id="3" name="Content Placeholder 2"/>
          <p:cNvSpPr>
            <a:spLocks noGrp="1"/>
          </p:cNvSpPr>
          <p:nvPr>
            <p:ph idx="1"/>
          </p:nvPr>
        </p:nvSpPr>
        <p:spPr>
          <a:xfrm>
            <a:off x="791818" y="1904580"/>
            <a:ext cx="10394707" cy="5422005"/>
          </a:xfrm>
        </p:spPr>
        <p:txBody>
          <a:bodyPr>
            <a:norm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mengenal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diri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sendiri</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Penulis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Kaunselor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ahli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falsafah</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Mampu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menilai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mengenal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pasti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kelemahan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kekuatan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diri</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a:latin typeface="Andalus" panose="02020603050405020304" pitchFamily="18" charset="-78"/>
                <a:cs typeface="Andalus" panose="02020603050405020304" pitchFamily="18" charset="-78"/>
              </a:rPr>
              <a:t>Ada </a:t>
            </a:r>
            <a:r>
              <a:rPr lang="en-MY" sz="2400" cap="none" dirty="0" err="1">
                <a:latin typeface="Andalus" panose="02020603050405020304" pitchFamily="18" charset="-78"/>
                <a:cs typeface="Andalus" panose="02020603050405020304" pitchFamily="18" charset="-78"/>
              </a:rPr>
              <a:t>prinsip</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tersendiri</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pilihan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kepada</a:t>
            </a:r>
            <a:r>
              <a:rPr lang="en-MY" sz="2400" cap="none" dirty="0">
                <a:latin typeface="Andalus" panose="02020603050405020304" pitchFamily="18" charset="-78"/>
                <a:cs typeface="Andalus" panose="02020603050405020304" pitchFamily="18" charset="-78"/>
              </a:rPr>
              <a:t> murid </a:t>
            </a:r>
            <a:r>
              <a:rPr lang="en-MY" sz="2400" cap="none" dirty="0" err="1">
                <a:latin typeface="Andalus" panose="02020603050405020304" pitchFamily="18" charset="-78"/>
                <a:cs typeface="Andalus" panose="02020603050405020304" pitchFamily="18" charset="-78"/>
              </a:rPr>
              <a:t>merangsang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perasaan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kendiri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menulis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jurnal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diari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membuat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refleksi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penilaian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kendiri</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86887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63827"/>
            <a:ext cx="10396882" cy="1151965"/>
          </a:xfrm>
        </p:spPr>
        <p:txBody>
          <a:bodyPr/>
          <a:lstStyle/>
          <a:p>
            <a:pPr algn="ctr"/>
            <a:r>
              <a:rPr lang="en-MY" dirty="0"/>
              <a:t>KECERDASAN NATURALIST</a:t>
            </a:r>
          </a:p>
        </p:txBody>
      </p:sp>
      <p:sp>
        <p:nvSpPr>
          <p:cNvPr id="3" name="Content Placeholder 2"/>
          <p:cNvSpPr>
            <a:spLocks noGrp="1"/>
          </p:cNvSpPr>
          <p:nvPr>
            <p:ph idx="1"/>
          </p:nvPr>
        </p:nvSpPr>
        <p:spPr>
          <a:xfrm>
            <a:off x="683625" y="1615792"/>
            <a:ext cx="10945997" cy="5120046"/>
          </a:xfrm>
        </p:spPr>
        <p:txBody>
          <a:bodyPr>
            <a:no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mengenal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pasti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pola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corak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semula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jadi</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Petani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pendaki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gunung</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Gemar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luar</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Sensitif</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terhadap</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sekitar</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 </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melibatkan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penggunaan</a:t>
            </a:r>
            <a:r>
              <a:rPr lang="en-MY" sz="2400" cap="none" dirty="0">
                <a:latin typeface="Andalus" panose="02020603050405020304" pitchFamily="18" charset="-78"/>
                <a:cs typeface="Andalus" panose="02020603050405020304" pitchFamily="18" charset="-78"/>
              </a:rPr>
              <a:t> flora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fauna, </a:t>
            </a:r>
            <a:r>
              <a:rPr lang="en-MY" sz="2400" cap="none" dirty="0" err="1">
                <a:latin typeface="Andalus" panose="02020603050405020304" pitchFamily="18" charset="-78"/>
                <a:cs typeface="Andalus" panose="02020603050405020304" pitchFamily="18" charset="-78"/>
              </a:rPr>
              <a:t>awan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sungai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gunung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semula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jadi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bilik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darjah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membawa</a:t>
            </a:r>
            <a:r>
              <a:rPr lang="en-MY" sz="2400" cap="none" dirty="0">
                <a:latin typeface="Andalus" panose="02020603050405020304" pitchFamily="18" charset="-78"/>
                <a:cs typeface="Andalus" panose="02020603050405020304" pitchFamily="18" charset="-78"/>
              </a:rPr>
              <a:t> murid </a:t>
            </a:r>
            <a:r>
              <a:rPr lang="en-MY" sz="2400" cap="none" dirty="0" err="1">
                <a:latin typeface="Andalus" panose="02020603050405020304" pitchFamily="18" charset="-78"/>
                <a:cs typeface="Andalus" panose="02020603050405020304" pitchFamily="18" charset="-78"/>
              </a:rPr>
              <a:t>ke</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luar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semula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jadi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kembara</a:t>
            </a:r>
            <a:r>
              <a:rPr lang="en-MY" sz="2400" cap="none" dirty="0">
                <a:latin typeface="Andalus" panose="02020603050405020304" pitchFamily="18" charset="-78"/>
                <a:cs typeface="Andalus" panose="02020603050405020304" pitchFamily="18" charset="-78"/>
              </a:rPr>
              <a:t> visual, </a:t>
            </a:r>
            <a:r>
              <a:rPr lang="en-MY" sz="2400" cap="none" dirty="0" err="1">
                <a:latin typeface="Andalus" panose="02020603050405020304" pitchFamily="18" charset="-78"/>
                <a:cs typeface="Andalus" panose="02020603050405020304" pitchFamily="18" charset="-78"/>
              </a:rPr>
              <a:t>amali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kerja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lapangan</a:t>
            </a:r>
            <a:r>
              <a:rPr lang="en-MY"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47658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2122"/>
            <a:ext cx="10396882" cy="1151965"/>
          </a:xfrm>
        </p:spPr>
        <p:txBody>
          <a:bodyPr/>
          <a:lstStyle/>
          <a:p>
            <a:pPr algn="ctr"/>
            <a:r>
              <a:rPr lang="en-MY" dirty="0"/>
              <a:t>KECERDASAN EKSISTENSIALISME</a:t>
            </a:r>
          </a:p>
        </p:txBody>
      </p:sp>
      <p:sp>
        <p:nvSpPr>
          <p:cNvPr id="3" name="Content Placeholder 2"/>
          <p:cNvSpPr>
            <a:spLocks noGrp="1"/>
          </p:cNvSpPr>
          <p:nvPr>
            <p:ph idx="1"/>
          </p:nvPr>
        </p:nvSpPr>
        <p:spPr>
          <a:xfrm>
            <a:off x="687975" y="2079098"/>
            <a:ext cx="10394707" cy="5318974"/>
          </a:xfrm>
        </p:spPr>
        <p:txBody>
          <a:bodyPr>
            <a:normAutofit/>
          </a:bodyPr>
          <a:lstStyle/>
          <a:p>
            <a:r>
              <a:rPr lang="en-MY" sz="2800" cap="none" dirty="0" err="1">
                <a:latin typeface="Andalus" panose="02020603050405020304" pitchFamily="18" charset="-78"/>
                <a:cs typeface="Andalus" panose="02020603050405020304" pitchFamily="18" charset="-78"/>
              </a:rPr>
              <a:t>Lebih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cenderung</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untuk</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bertanya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mengenai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segala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kejadian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kewujudan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manusia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erti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kehidupan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mengapa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manusia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mengalami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kematian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dan</a:t>
            </a:r>
            <a:r>
              <a:rPr lang="en-MY" sz="2800" cap="none" dirty="0">
                <a:latin typeface="Andalus" panose="02020603050405020304" pitchFamily="18" charset="-78"/>
                <a:cs typeface="Andalus" panose="02020603050405020304" pitchFamily="18" charset="-78"/>
              </a:rPr>
              <a:t> juga </a:t>
            </a:r>
            <a:r>
              <a:rPr lang="en-MY" sz="2800" cap="none" dirty="0" err="1">
                <a:latin typeface="Andalus" panose="02020603050405020304" pitchFamily="18" charset="-78"/>
                <a:cs typeface="Andalus" panose="02020603050405020304" pitchFamily="18" charset="-78"/>
              </a:rPr>
              <a:t>realiti</a:t>
            </a:r>
            <a:r>
              <a:rPr lang="en-MY" sz="2800" cap="none" dirty="0">
                <a:latin typeface="Andalus" panose="02020603050405020304" pitchFamily="18" charset="-78"/>
                <a:cs typeface="Andalus" panose="02020603050405020304" pitchFamily="18" charset="-78"/>
              </a:rPr>
              <a:t> yang </a:t>
            </a:r>
            <a:r>
              <a:rPr lang="en-MY" sz="2800" cap="none" dirty="0" err="1">
                <a:latin typeface="Andalus" panose="02020603050405020304" pitchFamily="18" charset="-78"/>
                <a:cs typeface="Andalus" panose="02020603050405020304" pitchFamily="18" charset="-78"/>
              </a:rPr>
              <a:t>dihadapi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oleh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manusia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dalam</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hidup</a:t>
            </a:r>
            <a:r>
              <a:rPr lang="en-MY" sz="2800" cap="none" dirty="0">
                <a:latin typeface="Andalus" panose="02020603050405020304" pitchFamily="18" charset="-78"/>
                <a:cs typeface="Andalus" panose="02020603050405020304" pitchFamily="18" charset="-78"/>
              </a:rPr>
              <a:t>. </a:t>
            </a:r>
          </a:p>
          <a:p>
            <a:r>
              <a:rPr lang="en-MY" sz="2800" cap="none" dirty="0" err="1">
                <a:latin typeface="Andalus" panose="02020603050405020304" pitchFamily="18" charset="-78"/>
                <a:cs typeface="Andalus" panose="02020603050405020304" pitchFamily="18" charset="-78"/>
              </a:rPr>
              <a:t>Kecerdasan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ini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telah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diperkenal</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dan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dikembangkan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oleh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gardner</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pada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tahun</a:t>
            </a:r>
            <a:r>
              <a:rPr lang="en-MY" sz="2800" cap="none" dirty="0">
                <a:latin typeface="Andalus" panose="02020603050405020304" pitchFamily="18" charset="-78"/>
                <a:cs typeface="Andalus" panose="02020603050405020304" pitchFamily="18" charset="-78"/>
              </a:rPr>
              <a:t> 1999.</a:t>
            </a:r>
          </a:p>
          <a:p>
            <a:r>
              <a:rPr lang="en-MY" sz="2800" cap="none" dirty="0" err="1">
                <a:latin typeface="Andalus" panose="02020603050405020304" pitchFamily="18" charset="-78"/>
                <a:cs typeface="Andalus" panose="02020603050405020304" pitchFamily="18" charset="-78"/>
              </a:rPr>
              <a:t>Individu</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ini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mampu</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menelaah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nilai-nilai</a:t>
            </a:r>
            <a:r>
              <a:rPr lang="en-MY" sz="2800" cap="none" dirty="0">
                <a:latin typeface="Andalus" panose="02020603050405020304" pitchFamily="18" charset="-78"/>
                <a:cs typeface="Andalus" panose="02020603050405020304" pitchFamily="18" charset="-78"/>
              </a:rPr>
              <a:t> yang </a:t>
            </a:r>
            <a:r>
              <a:rPr lang="en-MY" sz="2800" cap="none" dirty="0" err="1">
                <a:latin typeface="Andalus" panose="02020603050405020304" pitchFamily="18" charset="-78"/>
                <a:cs typeface="Andalus" panose="02020603050405020304" pitchFamily="18" charset="-78"/>
              </a:rPr>
              <a:t>berkembang</a:t>
            </a:r>
            <a:r>
              <a:rPr lang="en-MY" sz="2800" cap="none" dirty="0">
                <a:latin typeface="Andalus" panose="02020603050405020304" pitchFamily="18" charset="-78"/>
                <a:cs typeface="Andalus" panose="02020603050405020304" pitchFamily="18" charset="-78"/>
              </a:rPr>
              <a:t> di </a:t>
            </a:r>
            <a:r>
              <a:rPr lang="en-MY" sz="2800" cap="none" dirty="0" err="1">
                <a:latin typeface="Andalus" panose="02020603050405020304" pitchFamily="18" charset="-78"/>
                <a:cs typeface="Andalus" panose="02020603050405020304" pitchFamily="18" charset="-78"/>
              </a:rPr>
              <a:t>tengah-tengah</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kehidupan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masyarakat</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sama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ada</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nilai-nilai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tradisional</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ataupun</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nilai-nilai</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baru</a:t>
            </a:r>
            <a:r>
              <a:rPr lang="en-MY" sz="2800" cap="none" dirty="0">
                <a:latin typeface="Andalus" panose="02020603050405020304" pitchFamily="18" charset="-78"/>
                <a:cs typeface="Andalus" panose="02020603050405020304" pitchFamily="18" charset="-78"/>
              </a:rPr>
              <a:t> yang </a:t>
            </a:r>
            <a:r>
              <a:rPr lang="en-MY" sz="2800" cap="none" dirty="0" err="1">
                <a:latin typeface="Andalus" panose="02020603050405020304" pitchFamily="18" charset="-78"/>
                <a:cs typeface="Andalus" panose="02020603050405020304" pitchFamily="18" charset="-78"/>
              </a:rPr>
              <a:t>sedang</a:t>
            </a:r>
            <a:r>
              <a:rPr lang="en-MY" sz="2800" cap="none" dirty="0">
                <a:latin typeface="Andalus" panose="02020603050405020304" pitchFamily="18" charset="-78"/>
                <a:cs typeface="Andalus" panose="02020603050405020304" pitchFamily="18" charset="-78"/>
              </a:rPr>
              <a:t> </a:t>
            </a:r>
            <a:r>
              <a:rPr lang="en-MY" sz="2800" cap="none" dirty="0" err="1">
                <a:latin typeface="Andalus" panose="02020603050405020304" pitchFamily="18" charset="-78"/>
                <a:cs typeface="Andalus" panose="02020603050405020304" pitchFamily="18" charset="-78"/>
              </a:rPr>
              <a:t>berkembang</a:t>
            </a:r>
            <a:endParaRPr lang="en-MY" sz="2800" cap="none"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3459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05" y="450434"/>
            <a:ext cx="10396882" cy="1151965"/>
          </a:xfrm>
        </p:spPr>
        <p:txBody>
          <a:bodyPr/>
          <a:lstStyle/>
          <a:p>
            <a:r>
              <a:rPr lang="en-MY" dirty="0"/>
              <a:t>KEPENTINGAN TERHADAP PNP</a:t>
            </a:r>
          </a:p>
        </p:txBody>
      </p:sp>
      <p:sp>
        <p:nvSpPr>
          <p:cNvPr id="3" name="Content Placeholder 2"/>
          <p:cNvSpPr>
            <a:spLocks noGrp="1"/>
          </p:cNvSpPr>
          <p:nvPr>
            <p:ph idx="1"/>
          </p:nvPr>
        </p:nvSpPr>
        <p:spPr>
          <a:xfrm>
            <a:off x="699052" y="1430121"/>
            <a:ext cx="10394707" cy="5065311"/>
          </a:xfrm>
        </p:spPr>
        <p:txBody>
          <a:bodyPr>
            <a:normAutofit fontScale="92500" lnSpcReduction="20000"/>
          </a:bodyPr>
          <a:lstStyle/>
          <a:p>
            <a:r>
              <a:rPr lang="en-MY"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Petunjuk</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kepada</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potensi</a:t>
            </a:r>
            <a:r>
              <a:rPr lang="en-MY" sz="2900" cap="none" dirty="0">
                <a:latin typeface="Andalus" panose="02020603050405020304" pitchFamily="18" charset="-78"/>
                <a:cs typeface="Andalus" panose="02020603050405020304" pitchFamily="18" charset="-78"/>
              </a:rPr>
              <a:t> murid</a:t>
            </a:r>
          </a:p>
          <a:p>
            <a:r>
              <a:rPr lang="en-MY" sz="2900" cap="none" dirty="0" err="1">
                <a:latin typeface="Andalus" panose="02020603050405020304" pitchFamily="18" charset="-78"/>
                <a:cs typeface="Andalus" panose="02020603050405020304" pitchFamily="18" charset="-78"/>
              </a:rPr>
              <a:t>Menjadi</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petunjuk</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kepada</a:t>
            </a:r>
            <a:r>
              <a:rPr lang="en-MY" sz="2900" cap="none" dirty="0">
                <a:latin typeface="Andalus" panose="02020603050405020304" pitchFamily="18" charset="-78"/>
                <a:cs typeface="Andalus" panose="02020603050405020304" pitchFamily="18" charset="-78"/>
              </a:rPr>
              <a:t> guru </a:t>
            </a:r>
            <a:r>
              <a:rPr lang="en-MY" sz="2900" cap="none" dirty="0" err="1">
                <a:latin typeface="Andalus" panose="02020603050405020304" pitchFamily="18" charset="-78"/>
                <a:cs typeface="Andalus" panose="02020603050405020304" pitchFamily="18" charset="-78"/>
              </a:rPr>
              <a:t>untuk</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merancang</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pengajarannya</a:t>
            </a:r>
            <a:endParaRPr lang="en-MY" sz="2900" cap="none" dirty="0">
              <a:latin typeface="Andalus" panose="02020603050405020304" pitchFamily="18" charset="-78"/>
              <a:cs typeface="Andalus" panose="02020603050405020304" pitchFamily="18" charset="-78"/>
            </a:endParaRPr>
          </a:p>
          <a:p>
            <a:r>
              <a:rPr lang="en-MY" sz="2900" cap="none" dirty="0" err="1">
                <a:latin typeface="Andalus" panose="02020603050405020304" pitchFamily="18" charset="-78"/>
                <a:cs typeface="Andalus" panose="02020603050405020304" pitchFamily="18" charset="-78"/>
              </a:rPr>
              <a:t>Membolehkan</a:t>
            </a:r>
            <a:r>
              <a:rPr lang="en-MY" sz="2900" cap="none" dirty="0">
                <a:latin typeface="Andalus" panose="02020603050405020304" pitchFamily="18" charset="-78"/>
                <a:cs typeface="Andalus" panose="02020603050405020304" pitchFamily="18" charset="-78"/>
              </a:rPr>
              <a:t> guru </a:t>
            </a:r>
            <a:r>
              <a:rPr lang="en-MY" sz="2900" cap="none" dirty="0" err="1">
                <a:latin typeface="Andalus" panose="02020603050405020304" pitchFamily="18" charset="-78"/>
                <a:cs typeface="Andalus" panose="02020603050405020304" pitchFamily="18" charset="-78"/>
              </a:rPr>
              <a:t>menjalankan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pengajaran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mengikut</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lapan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kecerdasan</a:t>
            </a:r>
            <a:endParaRPr lang="en-MY" sz="2900" cap="none" dirty="0">
              <a:latin typeface="Andalus" panose="02020603050405020304" pitchFamily="18" charset="-78"/>
              <a:cs typeface="Andalus" panose="02020603050405020304" pitchFamily="18" charset="-78"/>
            </a:endParaRPr>
          </a:p>
          <a:p>
            <a:r>
              <a:rPr lang="en-MY" sz="2900" cap="none" dirty="0" err="1">
                <a:latin typeface="Andalus" panose="02020603050405020304" pitchFamily="18" charset="-78"/>
                <a:cs typeface="Andalus" panose="02020603050405020304" pitchFamily="18" charset="-78"/>
              </a:rPr>
              <a:t>Membangun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bidang</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akademik</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dan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kokurikulum</a:t>
            </a:r>
            <a:r>
              <a:rPr lang="en-MY" sz="2900" cap="none" dirty="0">
                <a:latin typeface="Andalus" panose="02020603050405020304" pitchFamily="18" charset="-78"/>
                <a:cs typeface="Andalus" panose="02020603050405020304" pitchFamily="18" charset="-78"/>
              </a:rPr>
              <a:t> murid</a:t>
            </a:r>
          </a:p>
          <a:p>
            <a:r>
              <a:rPr lang="en-MY" sz="2900" cap="none" dirty="0" err="1">
                <a:latin typeface="Andalus" panose="02020603050405020304" pitchFamily="18" charset="-78"/>
                <a:cs typeface="Andalus" panose="02020603050405020304" pitchFamily="18" charset="-78"/>
              </a:rPr>
              <a:t>Mempelbagaikan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cara</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penilaian</a:t>
            </a:r>
            <a:endParaRPr lang="en-MY" sz="2900" cap="none" dirty="0">
              <a:latin typeface="Andalus" panose="02020603050405020304" pitchFamily="18" charset="-78"/>
              <a:cs typeface="Andalus" panose="02020603050405020304" pitchFamily="18" charset="-78"/>
            </a:endParaRPr>
          </a:p>
          <a:p>
            <a:r>
              <a:rPr lang="en-MY" sz="2900" cap="none" dirty="0" err="1">
                <a:latin typeface="Andalus" panose="02020603050405020304" pitchFamily="18" charset="-78"/>
                <a:cs typeface="Andalus" panose="02020603050405020304" pitchFamily="18" charset="-78"/>
              </a:rPr>
              <a:t>Menyokong</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pembelajaran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bersepadu</a:t>
            </a:r>
            <a:r>
              <a:rPr lang="en-MY" sz="2900" cap="none" dirty="0">
                <a:latin typeface="Andalus" panose="02020603050405020304" pitchFamily="18" charset="-78"/>
                <a:cs typeface="Andalus" panose="02020603050405020304" pitchFamily="18" charset="-78"/>
              </a:rPr>
              <a:t> yang </a:t>
            </a:r>
            <a:r>
              <a:rPr lang="en-MY" sz="2900" cap="none" dirty="0" err="1">
                <a:latin typeface="Andalus" panose="02020603050405020304" pitchFamily="18" charset="-78"/>
                <a:cs typeface="Andalus" panose="02020603050405020304" pitchFamily="18" charset="-78"/>
              </a:rPr>
              <a:t>menyeluruh</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selaras</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dengan</a:t>
            </a:r>
            <a:r>
              <a:rPr lang="en-MY" sz="2900" cap="none" dirty="0">
                <a:latin typeface="Andalus" panose="02020603050405020304" pitchFamily="18" charset="-78"/>
                <a:cs typeface="Andalus" panose="02020603050405020304" pitchFamily="18" charset="-78"/>
              </a:rPr>
              <a:t> FPK </a:t>
            </a:r>
            <a:r>
              <a:rPr lang="en-MY" sz="2900" cap="none" dirty="0" err="1">
                <a:latin typeface="Andalus" panose="02020603050405020304" pitchFamily="18" charset="-78"/>
                <a:cs typeface="Andalus" panose="02020603050405020304" pitchFamily="18" charset="-78"/>
              </a:rPr>
              <a:t>dan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keperluan</a:t>
            </a:r>
            <a:r>
              <a:rPr lang="en-MY" sz="2900" cap="none" dirty="0">
                <a:latin typeface="Andalus" panose="02020603050405020304" pitchFamily="18" charset="-78"/>
                <a:cs typeface="Andalus" panose="02020603050405020304" pitchFamily="18" charset="-78"/>
              </a:rPr>
              <a:t> murid</a:t>
            </a:r>
          </a:p>
          <a:p>
            <a:r>
              <a:rPr lang="en-MY" sz="2900" cap="none" dirty="0" err="1">
                <a:latin typeface="Andalus" panose="02020603050405020304" pitchFamily="18" charset="-78"/>
                <a:cs typeface="Andalus" panose="02020603050405020304" pitchFamily="18" charset="-78"/>
              </a:rPr>
              <a:t>Mewujudkan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suasana</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kolaboratif</a:t>
            </a:r>
            <a:r>
              <a:rPr lang="en-MY" sz="2900" cap="none" dirty="0">
                <a:latin typeface="Andalus" panose="02020603050405020304" pitchFamily="18" charset="-78"/>
                <a:cs typeface="Andalus" panose="02020603050405020304" pitchFamily="18" charset="-78"/>
              </a:rPr>
              <a:t> di </a:t>
            </a:r>
            <a:r>
              <a:rPr lang="en-MY" sz="2900" cap="none" dirty="0" err="1">
                <a:latin typeface="Andalus" panose="02020603050405020304" pitchFamily="18" charset="-78"/>
                <a:cs typeface="Andalus" panose="02020603050405020304" pitchFamily="18" charset="-78"/>
              </a:rPr>
              <a:t>sekolah</a:t>
            </a:r>
            <a:endParaRPr lang="en-MY" sz="2900" cap="none" dirty="0">
              <a:latin typeface="Andalus" panose="02020603050405020304" pitchFamily="18" charset="-78"/>
              <a:cs typeface="Andalus" panose="02020603050405020304" pitchFamily="18" charset="-78"/>
            </a:endParaRPr>
          </a:p>
          <a:p>
            <a:r>
              <a:rPr lang="en-MY" sz="2900" cap="none" dirty="0" err="1">
                <a:latin typeface="Andalus" panose="02020603050405020304" pitchFamily="18" charset="-78"/>
                <a:cs typeface="Andalus" panose="02020603050405020304" pitchFamily="18" charset="-78"/>
              </a:rPr>
              <a:t>Menggalakkan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inovasi</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dan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penyelidikan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baru</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dalam</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pengajaran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dan</a:t>
            </a:r>
            <a:r>
              <a:rPr lang="en-MY" sz="2900" cap="none" dirty="0">
                <a:latin typeface="Andalus" panose="02020603050405020304" pitchFamily="18" charset="-78"/>
                <a:cs typeface="Andalus" panose="02020603050405020304" pitchFamily="18" charset="-78"/>
              </a:rPr>
              <a:t> </a:t>
            </a:r>
            <a:r>
              <a:rPr lang="en-MY" sz="2900" cap="none" dirty="0" err="1">
                <a:latin typeface="Andalus" panose="02020603050405020304" pitchFamily="18" charset="-78"/>
                <a:cs typeface="Andalus" panose="02020603050405020304" pitchFamily="18" charset="-78"/>
              </a:rPr>
              <a:t>pembelajaran</a:t>
            </a:r>
            <a:endParaRPr lang="en-MY" sz="2900" cap="none"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889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033" y="497510"/>
            <a:ext cx="9052946" cy="4757070"/>
          </a:xfrm>
        </p:spPr>
        <p:txBody>
          <a:bodyPr>
            <a:normAutofit/>
          </a:bodyPr>
          <a:lstStyle/>
          <a:p>
            <a:pPr algn="r"/>
            <a:r>
              <a:rPr lang="en-MY" dirty="0"/>
              <a:t>IT IS NOT ABOUT HOW SMART YOU ARE, IT’S ABOUT HOW YOU’RE SMART</a:t>
            </a:r>
            <a:br>
              <a:rPr lang="en-MY" dirty="0"/>
            </a:br>
            <a:br>
              <a:rPr lang="en-MY" dirty="0"/>
            </a:br>
            <a:r>
              <a:rPr lang="en-MY" sz="2000" dirty="0"/>
              <a:t>-HOWARD GARDNER (1983)-</a:t>
            </a:r>
            <a:endParaRPr lang="en-MY"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94" y="2611001"/>
            <a:ext cx="4138076" cy="3719030"/>
          </a:xfrm>
          <a:prstGeom prst="rect">
            <a:avLst/>
          </a:prstGeom>
        </p:spPr>
      </p:pic>
    </p:spTree>
    <p:extLst>
      <p:ext uri="{BB962C8B-B14F-4D97-AF65-F5344CB8AC3E}">
        <p14:creationId xmlns:p14="http://schemas.microsoft.com/office/powerpoint/2010/main" val="243466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95" y="1087653"/>
            <a:ext cx="10396882" cy="1151965"/>
          </a:xfrm>
        </p:spPr>
        <p:txBody>
          <a:bodyPr/>
          <a:lstStyle/>
          <a:p>
            <a:r>
              <a:rPr lang="en-US" dirty="0" err="1"/>
              <a:t>Teori</a:t>
            </a:r>
            <a:r>
              <a:rPr lang="en-US" dirty="0"/>
              <a:t> </a:t>
            </a:r>
            <a:r>
              <a:rPr lang="en-US" dirty="0" err="1"/>
              <a:t>Kecerdasan</a:t>
            </a:r>
            <a:r>
              <a:rPr lang="en-US" dirty="0"/>
              <a:t> </a:t>
            </a:r>
            <a:r>
              <a:rPr lang="en-US" dirty="0" err="1"/>
              <a:t>Emosi</a:t>
            </a:r>
            <a:endParaRPr lang="en-US" dirty="0"/>
          </a:p>
        </p:txBody>
      </p:sp>
      <p:sp>
        <p:nvSpPr>
          <p:cNvPr id="3" name="Content Placeholder 2"/>
          <p:cNvSpPr>
            <a:spLocks noGrp="1"/>
          </p:cNvSpPr>
          <p:nvPr>
            <p:ph idx="1"/>
          </p:nvPr>
        </p:nvSpPr>
        <p:spPr>
          <a:xfrm>
            <a:off x="805070" y="2425148"/>
            <a:ext cx="10394707" cy="3771072"/>
          </a:xfrm>
        </p:spPr>
        <p:txBody>
          <a:bodyPr/>
          <a:lstStyle/>
          <a:p>
            <a:r>
              <a:rPr lang="en-US" dirty="0" err="1">
                <a:latin typeface="Arial" panose="020B0604020202020204" pitchFamily="34" charset="0"/>
                <a:cs typeface="Arial" panose="020B0604020202020204" pitchFamily="34" charset="0"/>
              </a:rPr>
              <a:t>Diperkembangkan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daripada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Kognitif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Emosi</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Merupakan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integrasi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emosi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kognitif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struktur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seseorang</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Menegaskan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bahawa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emosi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dikawal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diadaptasikan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t>
            </a:r>
            <a:r>
              <a:rPr lang="en-US" dirty="0">
                <a:latin typeface="Arial" panose="020B0604020202020204" pitchFamily="34" charset="0"/>
                <a:cs typeface="Arial" panose="020B0604020202020204" pitchFamily="34" charset="0"/>
              </a:rPr>
              <a:t> proses </a:t>
            </a:r>
            <a:r>
              <a:rPr lang="en-US" dirty="0" err="1">
                <a:latin typeface="Arial" panose="020B0604020202020204" pitchFamily="34" charset="0"/>
                <a:cs typeface="Arial" panose="020B0604020202020204" pitchFamily="34" charset="0"/>
              </a:rPr>
              <a:t>kognitif</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utama</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Daniel Coleman (1995) </a:t>
            </a:r>
            <a:r>
              <a:rPr lang="en-US" dirty="0" err="1">
                <a:latin typeface="Arial" panose="020B0604020202020204" pitchFamily="34" charset="0"/>
                <a:cs typeface="Arial" panose="020B0604020202020204" pitchFamily="34" charset="0"/>
              </a:rPr>
              <a:t>menyatakan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bahawa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kecerdasan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emosi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ialah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tuntutan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penggunaan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intelek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0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Kecerdasan</a:t>
            </a:r>
            <a:r>
              <a:rPr lang="en-US" dirty="0"/>
              <a:t> </a:t>
            </a:r>
            <a:r>
              <a:rPr lang="en-US" dirty="0" err="1"/>
              <a:t>Sosial</a:t>
            </a:r>
            <a:r>
              <a:rPr lang="en-US" dirty="0"/>
              <a:t> </a:t>
            </a:r>
            <a:r>
              <a:rPr lang="en-US" dirty="0" err="1"/>
              <a:t>Emosi</a:t>
            </a:r>
            <a:endParaRPr lang="en-US" dirty="0"/>
          </a:p>
        </p:txBody>
      </p:sp>
      <p:sp>
        <p:nvSpPr>
          <p:cNvPr id="3" name="Content Placeholder 2"/>
          <p:cNvSpPr>
            <a:spLocks noGrp="1"/>
          </p:cNvSpPr>
          <p:nvPr>
            <p:ph idx="1"/>
          </p:nvPr>
        </p:nvSpPr>
        <p:spPr>
          <a:xfrm>
            <a:off x="898646" y="2451653"/>
            <a:ext cx="10394707" cy="3863837"/>
          </a:xfrm>
        </p:spPr>
        <p:txBody>
          <a:bodyPr>
            <a:normAutofit/>
          </a:bodyPr>
          <a:lstStyle/>
          <a:p>
            <a:r>
              <a:rPr lang="en-US" sz="3200" dirty="0" err="1">
                <a:latin typeface="Arial" panose="020B0604020202020204" pitchFamily="34" charset="0"/>
                <a:cs typeface="Arial" panose="020B0604020202020204" pitchFamily="34" charset="0"/>
              </a:rPr>
              <a:t>Emosi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mengandungi</a:t>
            </a:r>
            <a:r>
              <a:rPr lang="en-US" sz="3200" dirty="0">
                <a:latin typeface="Arial" panose="020B0604020202020204" pitchFamily="34" charset="0"/>
                <a:cs typeface="Arial" panose="020B0604020202020204" pitchFamily="34" charset="0"/>
              </a:rPr>
              <a:t> :</a:t>
            </a:r>
          </a:p>
          <a:p>
            <a:pPr marL="571500" indent="-571500">
              <a:buFont typeface="+mj-lt"/>
              <a:buAutoNum type="romanLcPeriod"/>
            </a:pPr>
            <a:r>
              <a:rPr lang="en-US" sz="3200" dirty="0" err="1">
                <a:latin typeface="Arial" panose="020B0604020202020204" pitchFamily="34" charset="0"/>
                <a:cs typeface="Arial" panose="020B0604020202020204" pitchFamily="34" charset="0"/>
              </a:rPr>
              <a:t>Perubahan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fisiologi</a:t>
            </a:r>
            <a:r>
              <a:rPr lang="en-US" sz="3200" dirty="0">
                <a:latin typeface="Arial" panose="020B0604020202020204" pitchFamily="34" charset="0"/>
                <a:cs typeface="Arial" panose="020B0604020202020204" pitchFamily="34" charset="0"/>
              </a:rPr>
              <a:t> </a:t>
            </a:r>
          </a:p>
          <a:p>
            <a:pPr marL="571500" indent="-571500">
              <a:buFont typeface="+mj-lt"/>
              <a:buAutoNum type="romanLcPeriod"/>
            </a:pPr>
            <a:r>
              <a:rPr lang="en-US" sz="3200" dirty="0" err="1">
                <a:latin typeface="Arial" panose="020B0604020202020204" pitchFamily="34" charset="0"/>
                <a:cs typeface="Arial" panose="020B0604020202020204" pitchFamily="34" charset="0"/>
              </a:rPr>
              <a:t>Tingkah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laku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organisma</a:t>
            </a:r>
            <a:endParaRPr lang="en-US" sz="3200" dirty="0">
              <a:latin typeface="Arial" panose="020B0604020202020204" pitchFamily="34" charset="0"/>
              <a:cs typeface="Arial" panose="020B0604020202020204" pitchFamily="34" charset="0"/>
            </a:endParaRPr>
          </a:p>
          <a:p>
            <a:pPr marL="571500" indent="-571500">
              <a:buFont typeface="+mj-lt"/>
              <a:buAutoNum type="romanLcPeriod"/>
            </a:pPr>
            <a:r>
              <a:rPr lang="en-US" sz="3200" dirty="0" err="1">
                <a:latin typeface="Arial" panose="020B0604020202020204" pitchFamily="34" charset="0"/>
                <a:cs typeface="Arial" panose="020B0604020202020204" pitchFamily="34" charset="0"/>
              </a:rPr>
              <a:t>Kesedaran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kognitif</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02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08383"/>
            <a:ext cx="9601196" cy="5067485"/>
          </a:xfrm>
        </p:spPr>
        <p:txBody>
          <a:bodyPr>
            <a:normAutofit lnSpcReduction="10000"/>
          </a:bodyPr>
          <a:lstStyle/>
          <a:p>
            <a:r>
              <a:rPr lang="en-US" sz="4400" dirty="0"/>
              <a:t>Aristotle</a:t>
            </a:r>
          </a:p>
          <a:p>
            <a:pPr marL="0" indent="0">
              <a:buNone/>
            </a:pPr>
            <a:endParaRPr lang="en-US" sz="4400" dirty="0"/>
          </a:p>
          <a:p>
            <a:pPr marL="0" indent="0">
              <a:buNone/>
            </a:pPr>
            <a:r>
              <a:rPr lang="en-US" sz="4400" dirty="0"/>
              <a:t>-Anyone can become angry, that is easy. But to be angry with the right person, to the right degree, at the right time, for the right person and in the right way, that is not easy.</a:t>
            </a:r>
          </a:p>
        </p:txBody>
      </p:sp>
    </p:spTree>
    <p:extLst>
      <p:ext uri="{BB962C8B-B14F-4D97-AF65-F5344CB8AC3E}">
        <p14:creationId xmlns:p14="http://schemas.microsoft.com/office/powerpoint/2010/main" val="121253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Kompetensi</a:t>
            </a:r>
            <a:r>
              <a:rPr lang="en-US" dirty="0"/>
              <a:t> </a:t>
            </a:r>
            <a:r>
              <a:rPr lang="en-US" dirty="0" err="1"/>
              <a:t>Kecerdasan</a:t>
            </a:r>
            <a:r>
              <a:rPr lang="en-US" dirty="0"/>
              <a:t> </a:t>
            </a:r>
            <a:r>
              <a:rPr lang="en-US" dirty="0" err="1"/>
              <a:t>Emosi</a:t>
            </a:r>
            <a:r>
              <a:rPr lang="en-US" dirty="0"/>
              <a:t> </a:t>
            </a:r>
          </a:p>
        </p:txBody>
      </p:sp>
      <p:sp>
        <p:nvSpPr>
          <p:cNvPr id="3" name="Content Placeholder 2"/>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Coleman </a:t>
            </a:r>
            <a:r>
              <a:rPr lang="en-US" sz="3200" dirty="0" err="1">
                <a:latin typeface="Arial" panose="020B0604020202020204" pitchFamily="34" charset="0"/>
                <a:cs typeface="Arial" panose="020B0604020202020204" pitchFamily="34" charset="0"/>
              </a:rPr>
              <a:t>membahagikan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keupayaan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manusia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dalam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menguruskan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emosi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kepada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bentuk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iaitu</a:t>
            </a:r>
            <a:r>
              <a:rPr lang="en-US" sz="3200" dirty="0">
                <a:latin typeface="Arial" panose="020B0604020202020204" pitchFamily="34" charset="0"/>
                <a:cs typeface="Arial" panose="020B0604020202020204" pitchFamily="34" charset="0"/>
              </a:rPr>
              <a:t> :</a:t>
            </a:r>
          </a:p>
          <a:p>
            <a:pPr marL="571500" indent="-571500">
              <a:buFont typeface="+mj-lt"/>
              <a:buAutoNum type="romanLcPeriod"/>
            </a:pPr>
            <a:r>
              <a:rPr lang="en-US" sz="3200" dirty="0" err="1">
                <a:latin typeface="Arial" panose="020B0604020202020204" pitchFamily="34" charset="0"/>
                <a:cs typeface="Arial" panose="020B0604020202020204" pitchFamily="34" charset="0"/>
              </a:rPr>
              <a:t>Kompetensi</a:t>
            </a:r>
            <a:r>
              <a:rPr lang="en-US" sz="3200" dirty="0">
                <a:latin typeface="Arial" panose="020B0604020202020204" pitchFamily="34" charset="0"/>
                <a:cs typeface="Arial" panose="020B0604020202020204" pitchFamily="34" charset="0"/>
              </a:rPr>
              <a:t> Personal</a:t>
            </a:r>
          </a:p>
          <a:p>
            <a:pPr marL="571500" indent="-571500">
              <a:buFont typeface="+mj-lt"/>
              <a:buAutoNum type="romanLcPeriod"/>
            </a:pPr>
            <a:r>
              <a:rPr lang="en-US" sz="3200" dirty="0" err="1">
                <a:latin typeface="Arial" panose="020B0604020202020204" pitchFamily="34" charset="0"/>
                <a:cs typeface="Arial" panose="020B0604020202020204" pitchFamily="34" charset="0"/>
              </a:rPr>
              <a:t>Kompetensi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Sosial</a:t>
            </a: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34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pPr algn="ctr"/>
            <a:r>
              <a:rPr lang="en-MY" dirty="0"/>
              <a:t>APA ITU KECERDASAN???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4924" y="2158553"/>
            <a:ext cx="2143125" cy="2143125"/>
          </a:xfrm>
        </p:spPr>
      </p:pic>
      <p:sp>
        <p:nvSpPr>
          <p:cNvPr id="5" name="TextBox 4"/>
          <p:cNvSpPr txBox="1"/>
          <p:nvPr/>
        </p:nvSpPr>
        <p:spPr>
          <a:xfrm>
            <a:off x="706864" y="1609344"/>
            <a:ext cx="8548060" cy="4154984"/>
          </a:xfrm>
          <a:prstGeom prst="rect">
            <a:avLst/>
          </a:prstGeom>
          <a:noFill/>
        </p:spPr>
        <p:txBody>
          <a:bodyPr wrap="square" rtlCol="0">
            <a:spAutoFit/>
          </a:bodyPr>
          <a:lstStyle/>
          <a:p>
            <a:pPr marL="285750" indent="-285750">
              <a:buFont typeface="Wingdings" panose="05000000000000000000" pitchFamily="2" charset="2"/>
              <a:buChar char="ü"/>
            </a:pPr>
            <a:r>
              <a:rPr lang="en-MY" sz="2400" dirty="0" err="1">
                <a:latin typeface="Andalus" panose="02020603050405020304" pitchFamily="18" charset="-78"/>
                <a:cs typeface="Andalus" panose="02020603050405020304" pitchFamily="18" charset="-78"/>
              </a:rPr>
              <a:t>Menurut</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Kamus</a:t>
            </a:r>
            <a:r>
              <a:rPr lang="en-MY" sz="2400" dirty="0">
                <a:latin typeface="Andalus" panose="02020603050405020304" pitchFamily="18" charset="-78"/>
                <a:cs typeface="Andalus" panose="02020603050405020304" pitchFamily="18" charset="-78"/>
              </a:rPr>
              <a:t> Dewan, </a:t>
            </a:r>
            <a:r>
              <a:rPr lang="en-MY" sz="2400" dirty="0" err="1">
                <a:latin typeface="Andalus" panose="02020603050405020304" pitchFamily="18" charset="-78"/>
                <a:cs typeface="Andalus" panose="02020603050405020304" pitchFamily="18" charset="-78"/>
              </a:rPr>
              <a:t>kecerdasan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bermaksud</a:t>
            </a:r>
            <a:r>
              <a:rPr lang="en-MY" sz="2400"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kesempurnaan</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akal</a:t>
            </a:r>
            <a:r>
              <a:rPr lang="en-MY" sz="2400" b="1" dirty="0">
                <a:latin typeface="Andalus" panose="02020603050405020304" pitchFamily="18" charset="-78"/>
                <a:cs typeface="Andalus" panose="02020603050405020304" pitchFamily="18" charset="-78"/>
              </a:rPr>
              <a:t> </a:t>
            </a:r>
            <a:r>
              <a:rPr lang="en-MY" sz="2400" dirty="0">
                <a:latin typeface="Andalus" panose="02020603050405020304" pitchFamily="18" charset="-78"/>
                <a:cs typeface="Andalus" panose="02020603050405020304" pitchFamily="18" charset="-78"/>
              </a:rPr>
              <a:t>(</a:t>
            </a:r>
            <a:r>
              <a:rPr lang="en-MY" sz="2400" dirty="0" err="1">
                <a:latin typeface="Andalus" panose="02020603050405020304" pitchFamily="18" charset="-78"/>
                <a:cs typeface="Andalus" panose="02020603050405020304" pitchFamily="18" charset="-78"/>
              </a:rPr>
              <a:t>untuk</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berfikir</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mengerti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dan</a:t>
            </a:r>
            <a:r>
              <a:rPr lang="en-MY" sz="2400" dirty="0">
                <a:latin typeface="Andalus" panose="02020603050405020304" pitchFamily="18" charset="-78"/>
                <a:cs typeface="Andalus" panose="02020603050405020304" pitchFamily="18" charset="-78"/>
              </a:rPr>
              <a:t> lain-lain </a:t>
            </a:r>
            <a:r>
              <a:rPr lang="en-MY" sz="2400" dirty="0" err="1">
                <a:latin typeface="Andalus" panose="02020603050405020304" pitchFamily="18" charset="-78"/>
                <a:cs typeface="Andalus" panose="02020603050405020304" pitchFamily="18" charset="-78"/>
              </a:rPr>
              <a:t>seperti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kepandaian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kepintaran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kecerdikan</a:t>
            </a:r>
            <a:r>
              <a:rPr lang="en-MY" sz="2400" dirty="0">
                <a:latin typeface="Andalus" panose="02020603050405020304" pitchFamily="18" charset="-78"/>
                <a:cs typeface="Andalus" panose="02020603050405020304" pitchFamily="18" charset="-78"/>
              </a:rPr>
              <a:t>). </a:t>
            </a:r>
          </a:p>
          <a:p>
            <a:pPr marL="285750" indent="-285750">
              <a:buFont typeface="Wingdings" panose="05000000000000000000" pitchFamily="2" charset="2"/>
              <a:buChar char="ü"/>
            </a:pPr>
            <a:r>
              <a:rPr lang="en-MY" sz="2400" dirty="0" err="1">
                <a:latin typeface="Andalus" panose="02020603050405020304" pitchFamily="18" charset="-78"/>
                <a:cs typeface="Andalus" panose="02020603050405020304" pitchFamily="18" charset="-78"/>
              </a:rPr>
              <a:t>Kecerdasan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mengandungi</a:t>
            </a:r>
            <a:r>
              <a:rPr lang="en-MY" sz="2400"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dua</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aspek</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utama</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iaitu</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kemampuan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belajar</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dari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pengalaman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menyesuaikan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terhadap</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persekitaran</a:t>
            </a:r>
            <a:r>
              <a:rPr lang="en-MY" sz="2400" dirty="0">
                <a:latin typeface="Andalus" panose="02020603050405020304" pitchFamily="18" charset="-78"/>
                <a:cs typeface="Andalus" panose="02020603050405020304" pitchFamily="18" charset="-78"/>
              </a:rPr>
              <a:t>.</a:t>
            </a:r>
          </a:p>
          <a:p>
            <a:pPr marL="285750" indent="-285750">
              <a:buFont typeface="Wingdings" panose="05000000000000000000" pitchFamily="2" charset="2"/>
              <a:buChar char="ü"/>
            </a:pPr>
            <a:r>
              <a:rPr lang="en-MY" sz="2400" dirty="0">
                <a:latin typeface="Andalus" panose="02020603050405020304" pitchFamily="18" charset="-78"/>
                <a:cs typeface="Andalus" panose="02020603050405020304" pitchFamily="18" charset="-78"/>
              </a:rPr>
              <a:t>David Perkins </a:t>
            </a:r>
            <a:r>
              <a:rPr lang="en-MY" sz="2400" dirty="0" err="1">
                <a:latin typeface="Andalus" panose="02020603050405020304" pitchFamily="18" charset="-78"/>
                <a:cs typeface="Andalus" panose="02020603050405020304" pitchFamily="18" charset="-78"/>
              </a:rPr>
              <a:t>dari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Harved</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mendefinisikan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kecerdasan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sebagai</a:t>
            </a:r>
            <a:r>
              <a:rPr lang="en-MY" sz="2400"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keupayaan</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dalam</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menyelesaikan</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masalah</a:t>
            </a:r>
            <a:r>
              <a:rPr lang="en-MY" sz="2400" dirty="0">
                <a:latin typeface="Andalus" panose="02020603050405020304" pitchFamily="18" charset="-78"/>
                <a:cs typeface="Andalus" panose="02020603050405020304" pitchFamily="18" charset="-78"/>
              </a:rPr>
              <a:t> yang </a:t>
            </a:r>
            <a:r>
              <a:rPr lang="en-MY" sz="2400" dirty="0" err="1">
                <a:latin typeface="Andalus" panose="02020603050405020304" pitchFamily="18" charset="-78"/>
                <a:cs typeface="Andalus" panose="02020603050405020304" pitchFamily="18" charset="-78"/>
              </a:rPr>
              <a:t>kompleks</a:t>
            </a:r>
            <a:r>
              <a:rPr lang="en-MY" sz="2400"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mengembangkan</a:t>
            </a:r>
            <a:r>
              <a:rPr lang="en-MY" sz="2400" b="1" dirty="0">
                <a:latin typeface="Andalus" panose="02020603050405020304" pitchFamily="18" charset="-78"/>
                <a:cs typeface="Andalus" panose="02020603050405020304" pitchFamily="18" charset="-78"/>
              </a:rPr>
              <a:t> </a:t>
            </a:r>
            <a:r>
              <a:rPr lang="en-MY" sz="2400" b="1" dirty="0" err="1">
                <a:latin typeface="Andalus" panose="02020603050405020304" pitchFamily="18" charset="-78"/>
                <a:cs typeface="Andalus" panose="02020603050405020304" pitchFamily="18" charset="-78"/>
              </a:rPr>
              <a:t>kepakaran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dalam</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bidang</a:t>
            </a:r>
            <a:r>
              <a:rPr lang="en-MY" sz="2400" dirty="0">
                <a:latin typeface="Andalus" panose="02020603050405020304" pitchFamily="18" charset="-78"/>
                <a:cs typeface="Andalus" panose="02020603050405020304" pitchFamily="18" charset="-78"/>
              </a:rPr>
              <a:t> yang </a:t>
            </a:r>
            <a:r>
              <a:rPr lang="en-MY" sz="2400" dirty="0" err="1">
                <a:latin typeface="Andalus" panose="02020603050405020304" pitchFamily="18" charset="-78"/>
                <a:cs typeface="Andalus" panose="02020603050405020304" pitchFamily="18" charset="-78"/>
              </a:rPr>
              <a:t>berasingan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untuk</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merancang</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memantau</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menilai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sesuatu</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perkara</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itu</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dalam</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tindakan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refleksi</a:t>
            </a:r>
            <a:r>
              <a:rPr lang="en-MY" sz="2400"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25353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4583"/>
            <a:ext cx="10396882" cy="1151965"/>
          </a:xfrm>
        </p:spPr>
        <p:txBody>
          <a:bodyPr/>
          <a:lstStyle/>
          <a:p>
            <a:r>
              <a:rPr lang="en-US" dirty="0" err="1"/>
              <a:t>Kompetensi</a:t>
            </a:r>
            <a:r>
              <a:rPr lang="en-US" dirty="0"/>
              <a:t> Personal</a:t>
            </a:r>
          </a:p>
        </p:txBody>
      </p:sp>
      <p:sp>
        <p:nvSpPr>
          <p:cNvPr id="3" name="Content Placeholder 2"/>
          <p:cNvSpPr>
            <a:spLocks noGrp="1"/>
          </p:cNvSpPr>
          <p:nvPr>
            <p:ph idx="1"/>
          </p:nvPr>
        </p:nvSpPr>
        <p:spPr>
          <a:xfrm>
            <a:off x="1049097" y="2398643"/>
            <a:ext cx="10033585" cy="4094921"/>
          </a:xfrm>
        </p:spPr>
        <p:txBody>
          <a:bodyPr>
            <a:normAutofit/>
          </a:bodyPr>
          <a:lstStyle/>
          <a:p>
            <a:r>
              <a:rPr lang="en-US" dirty="0" err="1">
                <a:latin typeface="Arial" panose="020B0604020202020204" pitchFamily="34" charset="0"/>
                <a:cs typeface="Arial" panose="020B0604020202020204" pitchFamily="34" charset="0"/>
              </a:rPr>
              <a:t>Kompetensi</a:t>
            </a:r>
            <a:r>
              <a:rPr lang="en-US" dirty="0">
                <a:latin typeface="Arial" panose="020B0604020202020204" pitchFamily="34" charset="0"/>
                <a:cs typeface="Arial" panose="020B0604020202020204" pitchFamily="34" charset="0"/>
              </a:rPr>
              <a:t> personal </a:t>
            </a:r>
            <a:r>
              <a:rPr lang="en-US" dirty="0" err="1">
                <a:latin typeface="Arial" panose="020B0604020202020204" pitchFamily="34" charset="0"/>
                <a:cs typeface="Arial" panose="020B0604020202020204" pitchFamily="34" charset="0"/>
              </a:rPr>
              <a:t>terdiri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daripada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iaitu</a:t>
            </a:r>
            <a:r>
              <a:rPr lang="en-US" dirty="0">
                <a:latin typeface="Arial" panose="020B0604020202020204" pitchFamily="34" charset="0"/>
                <a:cs typeface="Arial" panose="020B0604020202020204" pitchFamily="34" charset="0"/>
              </a:rPr>
              <a:t> </a:t>
            </a:r>
          </a:p>
          <a:p>
            <a:pPr marL="571500" indent="-571500">
              <a:buFont typeface="+mj-lt"/>
              <a:buAutoNum type="romanLcPeriod"/>
            </a:pPr>
            <a:r>
              <a:rPr lang="en-US" dirty="0" err="1">
                <a:latin typeface="Arial" panose="020B0604020202020204" pitchFamily="34" charset="0"/>
                <a:cs typeface="Arial" panose="020B0604020202020204" pitchFamily="34" charset="0"/>
              </a:rPr>
              <a:t>Kesedaran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kendiri</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Memenuhi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bisikan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hati</a:t>
            </a:r>
            <a:endParaRPr lang="en-US" dirty="0">
              <a:latin typeface="Arial" panose="020B0604020202020204" pitchFamily="34" charset="0"/>
              <a:cs typeface="Arial" panose="020B0604020202020204" pitchFamily="34" charset="0"/>
            </a:endParaRPr>
          </a:p>
          <a:p>
            <a:pPr marL="571500" indent="-571500">
              <a:buFont typeface="+mj-lt"/>
              <a:buAutoNum type="romanLcPeriod" startAt="2"/>
            </a:pPr>
            <a:r>
              <a:rPr lang="en-US" dirty="0" err="1">
                <a:latin typeface="Arial" panose="020B0604020202020204" pitchFamily="34" charset="0"/>
                <a:cs typeface="Arial" panose="020B0604020202020204" pitchFamily="34" charset="0"/>
              </a:rPr>
              <a:t>Pengurusan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kendiri</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Mengurus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keinginan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potensi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diri</a:t>
            </a:r>
            <a:endParaRPr lang="en-US" dirty="0">
              <a:latin typeface="Arial" panose="020B0604020202020204" pitchFamily="34" charset="0"/>
              <a:cs typeface="Arial" panose="020B0604020202020204" pitchFamily="34" charset="0"/>
            </a:endParaRPr>
          </a:p>
          <a:p>
            <a:pPr marL="571500" indent="-571500">
              <a:buFont typeface="+mj-lt"/>
              <a:buAutoNum type="romanLcPeriod" startAt="3"/>
            </a:pPr>
            <a:r>
              <a:rPr lang="en-US" dirty="0" err="1">
                <a:latin typeface="Arial" panose="020B0604020202020204" pitchFamily="34" charset="0"/>
                <a:cs typeface="Arial" panose="020B0604020202020204" pitchFamily="34" charset="0"/>
              </a:rPr>
              <a:t>Motivasi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kendiri</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Berusaha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memperbaiki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sehingga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mencapai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satu</a:t>
            </a:r>
            <a:r>
              <a:rPr lang="en-US" dirty="0">
                <a:latin typeface="Arial" panose="020B0604020202020204" pitchFamily="34" charset="0"/>
                <a:cs typeface="Arial" panose="020B0604020202020204" pitchFamily="34" charset="0"/>
              </a:rPr>
              <a:t> standard  </a:t>
            </a:r>
            <a:r>
              <a:rPr lang="en-US" dirty="0" err="1">
                <a:latin typeface="Arial" panose="020B0604020202020204" pitchFamily="34" charset="0"/>
                <a:cs typeface="Arial" panose="020B0604020202020204" pitchFamily="34" charset="0"/>
              </a:rPr>
              <a:t>kecemerlangan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86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Kompetensi</a:t>
            </a:r>
            <a:r>
              <a:rPr lang="en-US" dirty="0"/>
              <a:t> </a:t>
            </a:r>
            <a:r>
              <a:rPr lang="en-US" dirty="0" err="1"/>
              <a:t>Sosial</a:t>
            </a:r>
            <a:endParaRPr lang="en-US" dirty="0"/>
          </a:p>
        </p:txBody>
      </p:sp>
      <p:sp>
        <p:nvSpPr>
          <p:cNvPr id="3" name="Content Placeholder 2"/>
          <p:cNvSpPr>
            <a:spLocks noGrp="1"/>
          </p:cNvSpPr>
          <p:nvPr>
            <p:ph idx="1"/>
          </p:nvPr>
        </p:nvSpPr>
        <p:spPr>
          <a:xfrm>
            <a:off x="752061" y="2445025"/>
            <a:ext cx="10394707" cy="3665055"/>
          </a:xfrm>
        </p:spPr>
        <p:txBody>
          <a:bodyPr/>
          <a:lstStyle/>
          <a:p>
            <a:r>
              <a:rPr lang="en-US" dirty="0" err="1">
                <a:latin typeface="Arial" panose="020B0604020202020204" pitchFamily="34" charset="0"/>
                <a:cs typeface="Arial" panose="020B0604020202020204" pitchFamily="34" charset="0"/>
              </a:rPr>
              <a:t>Kompetensi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sosial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ialah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kesedaran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sosial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pengurusan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sosial</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Emosi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terhadap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kesedaran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sosial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mendorong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seseorang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individu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memahami</a:t>
            </a:r>
            <a:r>
              <a:rPr lang="en-US" dirty="0">
                <a:latin typeface="Arial" panose="020B0604020202020204" pitchFamily="34" charset="0"/>
                <a:cs typeface="Arial" panose="020B0604020202020204" pitchFamily="34" charset="0"/>
              </a:rPr>
              <a:t> orang lain </a:t>
            </a:r>
            <a:r>
              <a:rPr lang="en-US" dirty="0" err="1">
                <a:latin typeface="Arial" panose="020B0604020202020204" pitchFamily="34" charset="0"/>
                <a:cs typeface="Arial" panose="020B0604020202020204" pitchFamily="34" charset="0"/>
              </a:rPr>
              <a:t>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bersikap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empati</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Aktiviti</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boleh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membina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emosi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terhadap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kesedaran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sosial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adalah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menyertai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kerja-kerja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sukarela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lawatan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hospital, </a:t>
            </a:r>
            <a:r>
              <a:rPr lang="en-US" dirty="0" err="1">
                <a:latin typeface="Arial" panose="020B0604020202020204" pitchFamily="34" charset="0"/>
                <a:cs typeface="Arial" panose="020B0604020202020204" pitchFamily="34" charset="0"/>
              </a:rPr>
              <a:t>rumah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warga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sebagainya</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71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a:t>BIBLIOGRAFI</a:t>
            </a:r>
          </a:p>
        </p:txBody>
      </p:sp>
      <p:sp>
        <p:nvSpPr>
          <p:cNvPr id="3" name="Content Placeholder 2"/>
          <p:cNvSpPr>
            <a:spLocks noGrp="1"/>
          </p:cNvSpPr>
          <p:nvPr>
            <p:ph idx="1"/>
          </p:nvPr>
        </p:nvSpPr>
        <p:spPr>
          <a:xfrm>
            <a:off x="685800" y="2285999"/>
            <a:ext cx="10394707" cy="3963917"/>
          </a:xfrm>
        </p:spPr>
        <p:txBody>
          <a:bodyPr>
            <a:normAutofit/>
          </a:bodyPr>
          <a:lstStyle/>
          <a:p>
            <a:pPr marL="569595" indent="-342900">
              <a:lnSpc>
                <a:spcPct val="150000"/>
              </a:lnSpc>
              <a:spcAft>
                <a:spcPts val="800"/>
              </a:spcAft>
            </a:pPr>
            <a:r>
              <a:rPr lang="en-MY" sz="2400" cap="none" dirty="0" err="1">
                <a:latin typeface="Andalus" panose="02020603050405020304" pitchFamily="18" charset="-78"/>
                <a:ea typeface="Calibri" panose="020F0502020204030204" pitchFamily="34" charset="0"/>
                <a:cs typeface="Andalus" panose="02020603050405020304" pitchFamily="18" charset="-78"/>
              </a:rPr>
              <a:t>Noriati</a:t>
            </a:r>
            <a:r>
              <a:rPr lang="en-MY" sz="2400" cap="none" dirty="0">
                <a:latin typeface="Andalus" panose="02020603050405020304" pitchFamily="18" charset="-78"/>
                <a:ea typeface="Calibri" panose="020F0502020204030204" pitchFamily="34" charset="0"/>
                <a:cs typeface="Andalus" panose="02020603050405020304" pitchFamily="18" charset="-78"/>
              </a:rPr>
              <a:t> A. Rashid, Boon Pong Ying &amp; Sharifah </a:t>
            </a:r>
            <a:r>
              <a:rPr lang="en-MY" sz="2400" cap="none" dirty="0" err="1">
                <a:latin typeface="Andalus" panose="02020603050405020304" pitchFamily="18" charset="-78"/>
                <a:ea typeface="Calibri" panose="020F0502020204030204" pitchFamily="34" charset="0"/>
                <a:cs typeface="Andalus" panose="02020603050405020304" pitchFamily="18" charset="-78"/>
              </a:rPr>
              <a:t>Fakhriah</a:t>
            </a:r>
            <a:r>
              <a:rPr lang="en-MY" sz="2400" cap="none" dirty="0">
                <a:latin typeface="Andalus" panose="02020603050405020304" pitchFamily="18" charset="-78"/>
                <a:ea typeface="Calibri" panose="020F0502020204030204" pitchFamily="34" charset="0"/>
                <a:cs typeface="Andalus" panose="02020603050405020304" pitchFamily="18" charset="-78"/>
              </a:rPr>
              <a:t> Syed Ahmad(2017). </a:t>
            </a:r>
            <a:r>
              <a:rPr lang="en-MY" sz="2400" i="1" cap="none" dirty="0">
                <a:latin typeface="Andalus" panose="02020603050405020304" pitchFamily="18" charset="-78"/>
                <a:ea typeface="Calibri" panose="020F0502020204030204" pitchFamily="34" charset="0"/>
                <a:cs typeface="Andalus" panose="02020603050405020304" pitchFamily="18" charset="-78"/>
              </a:rPr>
              <a:t>Murid </a:t>
            </a:r>
            <a:r>
              <a:rPr lang="en-MY" sz="2400" i="1" cap="none" dirty="0" err="1">
                <a:latin typeface="Andalus" panose="02020603050405020304" pitchFamily="18" charset="-78"/>
                <a:ea typeface="Calibri" panose="020F0502020204030204" pitchFamily="34" charset="0"/>
                <a:cs typeface="Andalus" panose="02020603050405020304" pitchFamily="18" charset="-78"/>
              </a:rPr>
              <a:t>dan</a:t>
            </a:r>
            <a:r>
              <a:rPr lang="en-MY" sz="2400" i="1" cap="none" dirty="0">
                <a:latin typeface="Andalus" panose="02020603050405020304" pitchFamily="18" charset="-78"/>
                <a:ea typeface="Calibri" panose="020F0502020204030204" pitchFamily="34" charset="0"/>
                <a:cs typeface="Andalus" panose="02020603050405020304" pitchFamily="18" charset="-78"/>
              </a:rPr>
              <a:t> </a:t>
            </a:r>
            <a:r>
              <a:rPr lang="en-MY" sz="2400" i="1" cap="none" dirty="0" err="1">
                <a:latin typeface="Andalus" panose="02020603050405020304" pitchFamily="18" charset="-78"/>
                <a:ea typeface="Calibri" panose="020F0502020204030204" pitchFamily="34" charset="0"/>
                <a:cs typeface="Andalus" panose="02020603050405020304" pitchFamily="18" charset="-78"/>
              </a:rPr>
              <a:t>Pembelajaran</a:t>
            </a:r>
            <a:r>
              <a:rPr lang="en-MY" sz="2400" i="1" cap="none" dirty="0">
                <a:latin typeface="Andalus" panose="02020603050405020304" pitchFamily="18" charset="-78"/>
                <a:ea typeface="Calibri" panose="020F0502020204030204" pitchFamily="34" charset="0"/>
                <a:cs typeface="Andalus" panose="02020603050405020304" pitchFamily="18" charset="-78"/>
              </a:rPr>
              <a:t>. </a:t>
            </a:r>
            <a:r>
              <a:rPr lang="en-MY" sz="2400" cap="none" dirty="0">
                <a:latin typeface="Andalus" panose="02020603050405020304" pitchFamily="18" charset="-78"/>
                <a:ea typeface="Calibri" panose="020F0502020204030204" pitchFamily="34" charset="0"/>
                <a:cs typeface="Andalus" panose="02020603050405020304" pitchFamily="18" charset="-78"/>
              </a:rPr>
              <a:t>Shah </a:t>
            </a:r>
            <a:r>
              <a:rPr lang="en-MY" sz="2400" cap="none" dirty="0" err="1">
                <a:latin typeface="Andalus" panose="02020603050405020304" pitchFamily="18" charset="-78"/>
                <a:ea typeface="Calibri" panose="020F0502020204030204" pitchFamily="34" charset="0"/>
                <a:cs typeface="Andalus" panose="02020603050405020304" pitchFamily="18" charset="-78"/>
              </a:rPr>
              <a:t>Alam</a:t>
            </a:r>
            <a:r>
              <a:rPr lang="en-MY" sz="2400" cap="none" dirty="0">
                <a:latin typeface="Andalus" panose="02020603050405020304" pitchFamily="18" charset="-78"/>
                <a:ea typeface="Calibri" panose="020F0502020204030204" pitchFamily="34" charset="0"/>
                <a:cs typeface="Andalus" panose="02020603050405020304" pitchFamily="18" charset="-78"/>
              </a:rPr>
              <a:t>: Oxford </a:t>
            </a:r>
            <a:r>
              <a:rPr lang="en-MY" sz="2400" cap="none" dirty="0" err="1">
                <a:latin typeface="Andalus" panose="02020603050405020304" pitchFamily="18" charset="-78"/>
                <a:ea typeface="Calibri" panose="020F0502020204030204" pitchFamily="34" charset="0"/>
                <a:cs typeface="Andalus" panose="02020603050405020304" pitchFamily="18" charset="-78"/>
              </a:rPr>
              <a:t>Fajar</a:t>
            </a:r>
            <a:r>
              <a:rPr lang="en-MY" sz="2400" cap="none" dirty="0">
                <a:latin typeface="Andalus" panose="02020603050405020304" pitchFamily="18" charset="-78"/>
                <a:ea typeface="Calibri" panose="020F0502020204030204" pitchFamily="34" charset="0"/>
                <a:cs typeface="Andalus" panose="02020603050405020304" pitchFamily="18" charset="-78"/>
              </a:rPr>
              <a:t> </a:t>
            </a:r>
            <a:r>
              <a:rPr lang="en-MY" sz="2400" cap="none" dirty="0" err="1">
                <a:latin typeface="Andalus" panose="02020603050405020304" pitchFamily="18" charset="-78"/>
                <a:ea typeface="Calibri" panose="020F0502020204030204" pitchFamily="34" charset="0"/>
                <a:cs typeface="Andalus" panose="02020603050405020304" pitchFamily="18" charset="-78"/>
              </a:rPr>
              <a:t>Sdn</a:t>
            </a:r>
            <a:r>
              <a:rPr lang="en-MY" sz="2400" cap="none" dirty="0">
                <a:latin typeface="Andalus" panose="02020603050405020304" pitchFamily="18" charset="-78"/>
                <a:ea typeface="Calibri" panose="020F0502020204030204" pitchFamily="34" charset="0"/>
                <a:cs typeface="Andalus" panose="02020603050405020304" pitchFamily="18" charset="-78"/>
              </a:rPr>
              <a:t>. Bhd.</a:t>
            </a:r>
            <a:endParaRPr lang="en-MY" sz="2400" dirty="0"/>
          </a:p>
          <a:p>
            <a:r>
              <a:rPr lang="en-MY" sz="2400" cap="none" dirty="0">
                <a:latin typeface="Andalus" panose="02020603050405020304" pitchFamily="18" charset="-78"/>
                <a:cs typeface="Andalus" panose="02020603050405020304" pitchFamily="18" charset="-78"/>
              </a:rPr>
              <a:t>http://amelan2013.blogspot.my/2013/06/teori-kecerdasan-pelbagai-tkp.html</a:t>
            </a:r>
          </a:p>
          <a:p>
            <a:r>
              <a:rPr lang="en-MY" sz="2400" cap="none" dirty="0">
                <a:latin typeface="Andalus" panose="02020603050405020304" pitchFamily="18" charset="-78"/>
                <a:cs typeface="Andalus" panose="02020603050405020304" pitchFamily="18" charset="-78"/>
              </a:rPr>
              <a:t>http://055356.blogspot.my/2013/08/kepelbagai-kecerdasan-mengikut-horward.html</a:t>
            </a:r>
          </a:p>
          <a:p>
            <a:r>
              <a:rPr lang="en-MY" sz="2400" cap="none" dirty="0">
                <a:latin typeface="Andalus" panose="02020603050405020304" pitchFamily="18" charset="-78"/>
                <a:cs typeface="Andalus" panose="02020603050405020304" pitchFamily="18" charset="-78"/>
              </a:rPr>
              <a:t>http://cikgu-zaki.blogspot.com/2012/06/teori-kecerdasan-pelbagai.html</a:t>
            </a:r>
          </a:p>
        </p:txBody>
      </p:sp>
    </p:spTree>
    <p:extLst>
      <p:ext uri="{BB962C8B-B14F-4D97-AF65-F5344CB8AC3E}">
        <p14:creationId xmlns:p14="http://schemas.microsoft.com/office/powerpoint/2010/main" val="41118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03" y="0"/>
            <a:ext cx="10058400" cy="1609344"/>
          </a:xfrm>
        </p:spPr>
        <p:txBody>
          <a:bodyPr/>
          <a:lstStyle/>
          <a:p>
            <a:r>
              <a:rPr lang="en-MY" dirty="0"/>
              <a:t>TEORI KECERDASAN PELBAGAI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6" y="3714750"/>
            <a:ext cx="2466074" cy="3009342"/>
          </a:xfrm>
        </p:spPr>
      </p:pic>
      <p:sp>
        <p:nvSpPr>
          <p:cNvPr id="7" name="Cloud Callout 6"/>
          <p:cNvSpPr/>
          <p:nvPr/>
        </p:nvSpPr>
        <p:spPr>
          <a:xfrm>
            <a:off x="2667000" y="1322527"/>
            <a:ext cx="9384309" cy="4586120"/>
          </a:xfrm>
          <a:prstGeom prst="cloudCallout">
            <a:avLst>
              <a:gd name="adj1" fmla="val -35361"/>
              <a:gd name="adj2" fmla="val 52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latin typeface="Andalus" panose="02020603050405020304" pitchFamily="18" charset="-78"/>
                <a:cs typeface="Andalus" panose="02020603050405020304" pitchFamily="18" charset="-78"/>
              </a:rPr>
              <a:t>Gardner (1983)- </a:t>
            </a:r>
            <a:r>
              <a:rPr lang="en-MY" sz="2400" dirty="0" err="1">
                <a:latin typeface="Andalus" panose="02020603050405020304" pitchFamily="18" charset="-78"/>
                <a:cs typeface="Andalus" panose="02020603050405020304" pitchFamily="18" charset="-78"/>
              </a:rPr>
              <a:t>memperkenalkan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konsep</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kecerdasan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pelbagai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emosi</a:t>
            </a:r>
            <a:r>
              <a:rPr lang="en-MY" sz="2400" dirty="0">
                <a:latin typeface="Andalus" panose="02020603050405020304" pitchFamily="18" charset="-78"/>
                <a:cs typeface="Andalus" panose="02020603050405020304" pitchFamily="18" charset="-78"/>
              </a:rPr>
              <a:t> (Multiple Intelligence) yang </a:t>
            </a:r>
            <a:r>
              <a:rPr lang="en-MY" sz="2400" dirty="0" err="1">
                <a:latin typeface="Andalus" panose="02020603050405020304" pitchFamily="18" charset="-78"/>
                <a:cs typeface="Andalus" panose="02020603050405020304" pitchFamily="18" charset="-78"/>
              </a:rPr>
              <a:t>mengetengahkan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pelbagai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cara</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untuk</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tahu</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belajar</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melahirkan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apa-apa</a:t>
            </a:r>
            <a:r>
              <a:rPr lang="en-MY" sz="2400" dirty="0">
                <a:latin typeface="Andalus" panose="02020603050405020304" pitchFamily="18" charset="-78"/>
                <a:cs typeface="Andalus" panose="02020603050405020304" pitchFamily="18" charset="-78"/>
              </a:rPr>
              <a:t> yang </a:t>
            </a:r>
            <a:r>
              <a:rPr lang="en-MY" sz="2400" dirty="0" err="1">
                <a:latin typeface="Andalus" panose="02020603050405020304" pitchFamily="18" charset="-78"/>
                <a:cs typeface="Andalus" panose="02020603050405020304" pitchFamily="18" charset="-78"/>
              </a:rPr>
              <a:t>diketahui</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Analisis</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pencapaian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manusia</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dikemukakan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oleh</a:t>
            </a:r>
            <a:r>
              <a:rPr lang="en-MY" sz="2400" dirty="0">
                <a:latin typeface="Andalus" panose="02020603050405020304" pitchFamily="18" charset="-78"/>
                <a:cs typeface="Andalus" panose="02020603050405020304" pitchFamily="18" charset="-78"/>
              </a:rPr>
              <a:t> Gardner </a:t>
            </a:r>
            <a:r>
              <a:rPr lang="en-MY" sz="2400" dirty="0" err="1">
                <a:latin typeface="Andalus" panose="02020603050405020304" pitchFamily="18" charset="-78"/>
                <a:cs typeface="Andalus" panose="02020603050405020304" pitchFamily="18" charset="-78"/>
              </a:rPr>
              <a:t>menerusi</a:t>
            </a:r>
            <a:r>
              <a:rPr lang="en-MY" sz="2400" dirty="0">
                <a:latin typeface="Andalus" panose="02020603050405020304" pitchFamily="18" charset="-78"/>
                <a:cs typeface="Andalus" panose="02020603050405020304" pitchFamily="18" charset="-78"/>
              </a:rPr>
              <a:t> </a:t>
            </a:r>
            <a:r>
              <a:rPr lang="en-MY" sz="2400" b="1" u="sng" dirty="0" err="1">
                <a:latin typeface="Andalus" panose="02020603050405020304" pitchFamily="18" charset="-78"/>
                <a:cs typeface="Andalus" panose="02020603050405020304" pitchFamily="18" charset="-78"/>
              </a:rPr>
              <a:t>lapan</a:t>
            </a:r>
            <a:r>
              <a:rPr lang="en-MY" sz="2400" b="1" u="sng" dirty="0">
                <a:latin typeface="Andalus" panose="02020603050405020304" pitchFamily="18" charset="-78"/>
                <a:cs typeface="Andalus" panose="02020603050405020304" pitchFamily="18" charset="-78"/>
              </a:rPr>
              <a:t> domain </a:t>
            </a:r>
            <a:r>
              <a:rPr lang="en-MY" sz="2400" dirty="0">
                <a:latin typeface="Andalus" panose="02020603050405020304" pitchFamily="18" charset="-78"/>
                <a:cs typeface="Andalus" panose="02020603050405020304" pitchFamily="18" charset="-78"/>
              </a:rPr>
              <a:t>yang </a:t>
            </a:r>
            <a:r>
              <a:rPr lang="en-MY" sz="2400" dirty="0" err="1">
                <a:latin typeface="Andalus" panose="02020603050405020304" pitchFamily="18" charset="-78"/>
                <a:cs typeface="Andalus" panose="02020603050405020304" pitchFamily="18" charset="-78"/>
              </a:rPr>
              <a:t>berbeza</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untuk</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mengukuhkan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konsep</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kecerdasan</a:t>
            </a:r>
            <a:r>
              <a:rPr lang="en-MY" sz="2400" dirty="0">
                <a:latin typeface="Andalus" panose="02020603050405020304" pitchFamily="18" charset="-78"/>
                <a:cs typeface="Andalus" panose="02020603050405020304" pitchFamily="18" charset="-78"/>
              </a:rPr>
              <a:t> </a:t>
            </a:r>
            <a:r>
              <a:rPr lang="en-MY" sz="2400" dirty="0" err="1">
                <a:latin typeface="Andalus" panose="02020603050405020304" pitchFamily="18" charset="-78"/>
                <a:cs typeface="Andalus" panose="02020603050405020304" pitchFamily="18" charset="-78"/>
              </a:rPr>
              <a:t>pelbagai</a:t>
            </a:r>
            <a:r>
              <a:rPr lang="en-MY" sz="2400"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84004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8045932"/>
              </p:ext>
            </p:extLst>
          </p:nvPr>
        </p:nvGraphicFramePr>
        <p:xfrm>
          <a:off x="1069975" y="334851"/>
          <a:ext cx="10392222" cy="5837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12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40" y="516835"/>
            <a:ext cx="10396882" cy="1151965"/>
          </a:xfrm>
        </p:spPr>
        <p:txBody>
          <a:bodyPr/>
          <a:lstStyle/>
          <a:p>
            <a:pPr algn="ctr"/>
            <a:r>
              <a:rPr lang="en-MY" dirty="0"/>
              <a:t>KECERDASAN LINGUISTIK</a:t>
            </a:r>
          </a:p>
        </p:txBody>
      </p:sp>
      <p:sp>
        <p:nvSpPr>
          <p:cNvPr id="3" name="Content Placeholder 2"/>
          <p:cNvSpPr>
            <a:spLocks noGrp="1"/>
          </p:cNvSpPr>
          <p:nvPr>
            <p:ph idx="1"/>
          </p:nvPr>
        </p:nvSpPr>
        <p:spPr>
          <a:xfrm>
            <a:off x="791540" y="1537252"/>
            <a:ext cx="10817363" cy="4890052"/>
          </a:xfrm>
        </p:spPr>
        <p:txBody>
          <a:bodyPr>
            <a:no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menggunakan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bahasa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berkesan</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Penyair,pemidato</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ahli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poitik</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Membina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penyataan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berpengaruh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sama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ada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secara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lisan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penulisan</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Berupaya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memberikan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makna</a:t>
            </a:r>
            <a:r>
              <a:rPr lang="en-MY" sz="2400" cap="none" dirty="0">
                <a:latin typeface="Andalus" panose="02020603050405020304" pitchFamily="18" charset="-78"/>
                <a:cs typeface="Andalus" panose="02020603050405020304" pitchFamily="18" charset="-78"/>
              </a:rPr>
              <a:t> kata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jelas</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a:lnSpc>
                <a:spcPct val="100000"/>
              </a:lnSpc>
              <a:buFontTx/>
              <a:buChar char="-"/>
            </a:pP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menggunakan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bahasa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lisan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pidato</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ceramah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perbahasan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bacaan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buku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surat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khabar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majalah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penulisan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puisi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laporan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minit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mesyuarat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seperti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meminta</a:t>
            </a:r>
            <a:r>
              <a:rPr lang="en-MY" sz="2400" cap="none" dirty="0">
                <a:latin typeface="Andalus" panose="02020603050405020304" pitchFamily="18" charset="-78"/>
                <a:cs typeface="Andalus" panose="02020603050405020304" pitchFamily="18" charset="-78"/>
              </a:rPr>
              <a:t> murid </a:t>
            </a:r>
            <a:r>
              <a:rPr lang="en-MY" sz="2400" cap="none" dirty="0" err="1">
                <a:latin typeface="Andalus" panose="02020603050405020304" pitchFamily="18" charset="-78"/>
                <a:cs typeface="Andalus" panose="02020603050405020304" pitchFamily="18" charset="-78"/>
              </a:rPr>
              <a:t>menceritakan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pengalaman</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426282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817" y="547353"/>
            <a:ext cx="10521138" cy="1086591"/>
          </a:xfrm>
        </p:spPr>
        <p:txBody>
          <a:bodyPr/>
          <a:lstStyle/>
          <a:p>
            <a:r>
              <a:rPr lang="en-MY" dirty="0"/>
              <a:t>KECERDASAN LOGIKAL-MATEMATIK</a:t>
            </a:r>
          </a:p>
        </p:txBody>
      </p:sp>
      <p:sp>
        <p:nvSpPr>
          <p:cNvPr id="3" name="Content Placeholder 2"/>
          <p:cNvSpPr>
            <a:spLocks noGrp="1"/>
          </p:cNvSpPr>
          <p:nvPr>
            <p:ph idx="1"/>
          </p:nvPr>
        </p:nvSpPr>
        <p:spPr>
          <a:xfrm>
            <a:off x="966817" y="1633944"/>
            <a:ext cx="10058400" cy="5224056"/>
          </a:xfrm>
        </p:spPr>
        <p:txBody>
          <a:bodyPr>
            <a:no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menyatakan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alasan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secara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logik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terutama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sains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matematik</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saintis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ahli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matematik</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Menyelesaikan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membuktikan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masalah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matematik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pantas</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Memformulakan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memberi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hipotesis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terhadap</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sesuatu</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berlaku</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memasukkan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nombor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pengiraan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pengelasan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menggalakkan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pemikiran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kritis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seperti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meminta</a:t>
            </a:r>
            <a:r>
              <a:rPr lang="en-MY" sz="2400" cap="none" dirty="0">
                <a:latin typeface="Andalus" panose="02020603050405020304" pitchFamily="18" charset="-78"/>
                <a:cs typeface="Andalus" panose="02020603050405020304" pitchFamily="18" charset="-78"/>
              </a:rPr>
              <a:t> murid </a:t>
            </a:r>
            <a:r>
              <a:rPr lang="en-MY" sz="2400" cap="none" dirty="0" err="1">
                <a:latin typeface="Andalus" panose="02020603050405020304" pitchFamily="18" charset="-78"/>
                <a:cs typeface="Andalus" panose="02020603050405020304" pitchFamily="18" charset="-78"/>
              </a:rPr>
              <a:t>melakonkan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urus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niaga</a:t>
            </a:r>
            <a:r>
              <a:rPr lang="en-MY" sz="2400" cap="none" dirty="0">
                <a:latin typeface="Andalus" panose="02020603050405020304" pitchFamily="18" charset="-78"/>
                <a:cs typeface="Andalus" panose="02020603050405020304" pitchFamily="18" charset="-78"/>
              </a:rPr>
              <a:t> di </a:t>
            </a:r>
            <a:r>
              <a:rPr lang="en-MY" sz="2400" cap="none" dirty="0" err="1">
                <a:latin typeface="Andalus" panose="02020603050405020304" pitchFamily="18" charset="-78"/>
                <a:cs typeface="Andalus" panose="02020603050405020304" pitchFamily="18" charset="-78"/>
              </a:rPr>
              <a:t>dalam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kelas</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78781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50" y="490330"/>
            <a:ext cx="10396882" cy="1151965"/>
          </a:xfrm>
        </p:spPr>
        <p:txBody>
          <a:bodyPr>
            <a:normAutofit fontScale="90000"/>
          </a:bodyPr>
          <a:lstStyle/>
          <a:p>
            <a:pPr algn="ctr"/>
            <a:r>
              <a:rPr lang="en-MY" dirty="0"/>
              <a:t>KECERDASAN RUANG-VISUAL (SPARTIAL)</a:t>
            </a:r>
          </a:p>
        </p:txBody>
      </p:sp>
      <p:sp>
        <p:nvSpPr>
          <p:cNvPr id="3" name="Content Placeholder 2"/>
          <p:cNvSpPr>
            <a:spLocks noGrp="1"/>
          </p:cNvSpPr>
          <p:nvPr>
            <p:ph idx="1"/>
          </p:nvPr>
        </p:nvSpPr>
        <p:spPr>
          <a:xfrm>
            <a:off x="683625" y="1500388"/>
            <a:ext cx="10394707" cy="5357612"/>
          </a:xfrm>
        </p:spPr>
        <p:txBody>
          <a:bodyPr>
            <a:norm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untuk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memperincikan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sesuatu</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dilihat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mengubahnya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objek</a:t>
            </a:r>
            <a:r>
              <a:rPr lang="en-MY" sz="2400" cap="none" dirty="0">
                <a:latin typeface="Andalus" panose="02020603050405020304" pitchFamily="18" charset="-78"/>
                <a:cs typeface="Andalus" panose="02020603050405020304" pitchFamily="18" charset="-78"/>
              </a:rPr>
              <a:t> visual.</a:t>
            </a: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Pengukir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pelukis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arkitek</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Menerima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menggambarkan</a:t>
            </a:r>
            <a:r>
              <a:rPr lang="en-MY" sz="2400" cap="none" dirty="0">
                <a:latin typeface="Andalus" panose="02020603050405020304" pitchFamily="18" charset="-78"/>
                <a:cs typeface="Andalus" panose="02020603050405020304" pitchFamily="18" charset="-78"/>
              </a:rPr>
              <a:t> visual </a:t>
            </a:r>
            <a:r>
              <a:rPr lang="en-MY" sz="2400" cap="none" dirty="0" err="1">
                <a:latin typeface="Andalus" panose="02020603050405020304" pitchFamily="18" charset="-78"/>
                <a:cs typeface="Andalus" panose="02020603050405020304" pitchFamily="18" charset="-78"/>
              </a:rPr>
              <a:t>alam</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sekitar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tepat</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Bijak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menggunakan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warna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ruang</a:t>
            </a:r>
            <a:r>
              <a:rPr lang="en-MY" sz="2400" cap="none" dirty="0">
                <a:latin typeface="Andalus" panose="02020603050405020304" pitchFamily="18" charset="-78"/>
                <a:cs typeface="Andalus" panose="02020603050405020304" pitchFamily="18" charset="-78"/>
              </a:rPr>
              <a:t> </a:t>
            </a: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minda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garis</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visualisasi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warna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seni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metafora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lain-lain boring </a:t>
            </a:r>
            <a:r>
              <a:rPr lang="en-MY" sz="2400" cap="none" dirty="0" err="1">
                <a:latin typeface="Andalus" panose="02020603050405020304" pitchFamily="18" charset="-78"/>
                <a:cs typeface="Andalus" panose="02020603050405020304" pitchFamily="18" charset="-78"/>
              </a:rPr>
              <a:t>pengurusan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grafik</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224529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12911"/>
            <a:ext cx="10396882" cy="1151965"/>
          </a:xfrm>
        </p:spPr>
        <p:txBody>
          <a:bodyPr/>
          <a:lstStyle/>
          <a:p>
            <a:pPr algn="ctr"/>
            <a:r>
              <a:rPr lang="en-MY" dirty="0"/>
              <a:t>KECERDASAN MUZIK</a:t>
            </a:r>
          </a:p>
        </p:txBody>
      </p:sp>
      <p:sp>
        <p:nvSpPr>
          <p:cNvPr id="3" name="Content Placeholder 2"/>
          <p:cNvSpPr>
            <a:spLocks noGrp="1"/>
          </p:cNvSpPr>
          <p:nvPr>
            <p:ph idx="1"/>
          </p:nvPr>
        </p:nvSpPr>
        <p:spPr>
          <a:xfrm>
            <a:off x="683625" y="1564876"/>
            <a:ext cx="10394707" cy="5499279"/>
          </a:xfrm>
        </p:spPr>
        <p:txBody>
          <a:bodyPr>
            <a:norm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mencipta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menghayati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menghargai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muzik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serta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peka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terhadap</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melodi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i="1" cap="none" dirty="0">
                <a:latin typeface="Andalus" panose="02020603050405020304" pitchFamily="18" charset="-78"/>
                <a:cs typeface="Andalus" panose="02020603050405020304" pitchFamily="18" charset="-78"/>
              </a:rPr>
              <a:t>tone</a:t>
            </a:r>
            <a:r>
              <a:rPr lang="en-MY" sz="2400" cap="none" dirty="0">
                <a:latin typeface="Andalus" panose="02020603050405020304" pitchFamily="18" charset="-78"/>
                <a:cs typeface="Andalus" panose="02020603050405020304" pitchFamily="18" charset="-78"/>
              </a:rPr>
              <a:t>.</a:t>
            </a: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Penggubah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lagu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penyanyi</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Boleh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bermain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alat-alat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muzik</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Melantunkan</a:t>
            </a:r>
            <a:r>
              <a:rPr lang="en-MY" sz="2400" cap="none" dirty="0">
                <a:latin typeface="Andalus" panose="02020603050405020304" pitchFamily="18" charset="-78"/>
                <a:cs typeface="Andalus" panose="02020603050405020304" pitchFamily="18" charset="-78"/>
              </a:rPr>
              <a:t> nada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bunyi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dengan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baik</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penggunaan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muzik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bunyi-bunyian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persekitaran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unsur</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ritma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melodi</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222153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61170"/>
            <a:ext cx="10396882" cy="965915"/>
          </a:xfrm>
        </p:spPr>
        <p:txBody>
          <a:bodyPr/>
          <a:lstStyle/>
          <a:p>
            <a:pPr algn="ctr"/>
            <a:r>
              <a:rPr lang="en-MY" dirty="0"/>
              <a:t>KECERDASAN KINESTETIK</a:t>
            </a:r>
          </a:p>
        </p:txBody>
      </p:sp>
      <p:sp>
        <p:nvSpPr>
          <p:cNvPr id="3" name="Content Placeholder 2"/>
          <p:cNvSpPr>
            <a:spLocks noGrp="1"/>
          </p:cNvSpPr>
          <p:nvPr>
            <p:ph idx="1"/>
          </p:nvPr>
        </p:nvSpPr>
        <p:spPr>
          <a:xfrm>
            <a:off x="683625" y="1287328"/>
            <a:ext cx="10997513" cy="5383369"/>
          </a:xfrm>
        </p:spPr>
        <p:txBody>
          <a:bodyPr>
            <a:noAutofit/>
          </a:bodyPr>
          <a:lstStyle/>
          <a:p>
            <a:r>
              <a:rPr lang="en-MY" sz="2400" cap="none" dirty="0" err="1">
                <a:latin typeface="Andalus" panose="02020603050405020304" pitchFamily="18" charset="-78"/>
                <a:cs typeface="Andalus" panose="02020603050405020304" pitchFamily="18" charset="-78"/>
              </a:rPr>
              <a:t>Keupayaan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menggunakan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anggota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tubuh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mampu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mengawal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serta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menyeimbangkan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objek</a:t>
            </a:r>
            <a:r>
              <a:rPr lang="en-MY" sz="2400" cap="none" dirty="0">
                <a:latin typeface="Andalus" panose="02020603050405020304" pitchFamily="18" charset="-78"/>
                <a:cs typeface="Andalus" panose="02020603050405020304" pitchFamily="18" charset="-78"/>
              </a:rPr>
              <a:t>.</a:t>
            </a:r>
          </a:p>
          <a:p>
            <a:r>
              <a:rPr lang="en-MY" sz="2400" cap="none" dirty="0" err="1">
                <a:latin typeface="Andalus" panose="02020603050405020304" pitchFamily="18" charset="-78"/>
                <a:cs typeface="Andalus" panose="02020603050405020304" pitchFamily="18" charset="-78"/>
              </a:rPr>
              <a:t>Kerjaya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atlet</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perlakuan</a:t>
            </a:r>
            <a:r>
              <a:rPr lang="en-MY" sz="2400" cap="none" dirty="0">
                <a:latin typeface="Andalus" panose="02020603050405020304" pitchFamily="18" charset="-78"/>
                <a:cs typeface="Andalus" panose="02020603050405020304" pitchFamily="18" charset="-78"/>
              </a:rPr>
              <a:t>:</a:t>
            </a:r>
          </a:p>
          <a:p>
            <a:pPr marL="457200" indent="-457200">
              <a:buAutoNum type="arabicPeriod"/>
            </a:pPr>
            <a:r>
              <a:rPr lang="en-MY" sz="2400" cap="none" dirty="0" err="1">
                <a:latin typeface="Andalus" panose="02020603050405020304" pitchFamily="18" charset="-78"/>
                <a:cs typeface="Andalus" panose="02020603050405020304" pitchFamily="18" charset="-78"/>
              </a:rPr>
              <a:t>Cekap</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membaca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mengenal</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pasti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gerak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tubuh</a:t>
            </a:r>
            <a:endParaRPr lang="en-MY" sz="2400" cap="none" dirty="0">
              <a:latin typeface="Andalus" panose="02020603050405020304" pitchFamily="18" charset="-78"/>
              <a:cs typeface="Andalus" panose="02020603050405020304" pitchFamily="18" charset="-78"/>
            </a:endParaRPr>
          </a:p>
          <a:p>
            <a:pPr marL="457200" indent="-457200">
              <a:buAutoNum type="arabicPeriod"/>
            </a:pPr>
            <a:r>
              <a:rPr lang="en-MY" sz="2400" cap="none" dirty="0" err="1">
                <a:latin typeface="Andalus" panose="02020603050405020304" pitchFamily="18" charset="-78"/>
                <a:cs typeface="Andalus" panose="02020603050405020304" pitchFamily="18" charset="-78"/>
              </a:rPr>
              <a:t>Dapat</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menggunakan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sepenuh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sebahagian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anggota</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tubuh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untuk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menyampaikan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maksud</a:t>
            </a:r>
            <a:endParaRPr lang="en-MY" sz="2400" cap="none" dirty="0">
              <a:latin typeface="Andalus" panose="02020603050405020304" pitchFamily="18" charset="-78"/>
              <a:cs typeface="Andalus" panose="02020603050405020304" pitchFamily="18" charset="-78"/>
            </a:endParaRPr>
          </a:p>
          <a:p>
            <a:r>
              <a:rPr lang="en-MY" sz="2400" cap="none" dirty="0" err="1">
                <a:latin typeface="Andalus" panose="02020603050405020304" pitchFamily="18" charset="-78"/>
                <a:cs typeface="Andalus" panose="02020603050405020304" pitchFamily="18" charset="-78"/>
              </a:rPr>
              <a:t>Contoh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pelaksanaan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pnp</a:t>
            </a:r>
            <a:r>
              <a:rPr lang="en-MY" sz="2400" cap="none" dirty="0">
                <a:latin typeface="Andalus" panose="02020603050405020304" pitchFamily="18" charset="-78"/>
                <a:cs typeface="Andalus" panose="02020603050405020304" pitchFamily="18" charset="-78"/>
              </a:rPr>
              <a:t>:</a:t>
            </a:r>
          </a:p>
          <a:p>
            <a:pPr marL="0" indent="0">
              <a:buNone/>
            </a:pP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Merancang</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menyediakan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bentuk</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pengajaran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pembelajaran</a:t>
            </a:r>
            <a:r>
              <a:rPr lang="en-MY" sz="2400" cap="none" dirty="0">
                <a:latin typeface="Andalus" panose="02020603050405020304" pitchFamily="18" charset="-78"/>
                <a:cs typeface="Andalus" panose="02020603050405020304" pitchFamily="18" charset="-78"/>
              </a:rPr>
              <a:t> yang </a:t>
            </a:r>
            <a:r>
              <a:rPr lang="en-MY" sz="2400" cap="none" dirty="0" err="1">
                <a:latin typeface="Andalus" panose="02020603050405020304" pitchFamily="18" charset="-78"/>
                <a:cs typeface="Andalus" panose="02020603050405020304" pitchFamily="18" charset="-78"/>
              </a:rPr>
              <a:t>merangkumi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pengalaman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pergerakan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seluruh</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badan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atau</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aktiviti</a:t>
            </a:r>
            <a:r>
              <a:rPr lang="en-MY" sz="2400" cap="none" dirty="0">
                <a:latin typeface="Andalus" panose="02020603050405020304" pitchFamily="18" charset="-78"/>
                <a:cs typeface="Andalus" panose="02020603050405020304" pitchFamily="18" charset="-78"/>
              </a:rPr>
              <a:t> ‘hands-on’ (</a:t>
            </a:r>
            <a:r>
              <a:rPr lang="en-MY" sz="2400" cap="none" dirty="0" err="1">
                <a:latin typeface="Andalus" panose="02020603050405020304" pitchFamily="18" charset="-78"/>
                <a:cs typeface="Andalus" panose="02020603050405020304" pitchFamily="18" charset="-78"/>
              </a:rPr>
              <a:t>latihan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amali</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penyiasatan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kajian</a:t>
            </a:r>
            <a:r>
              <a:rPr lang="en-MY" sz="2400" cap="none" dirty="0">
                <a:latin typeface="Andalus" panose="02020603050405020304" pitchFamily="18" charset="-78"/>
                <a:cs typeface="Andalus" panose="02020603050405020304" pitchFamily="18" charset="-78"/>
              </a:rPr>
              <a:t> </a:t>
            </a:r>
            <a:r>
              <a:rPr lang="en-MY" sz="2400" cap="none" dirty="0" err="1">
                <a:latin typeface="Andalus" panose="02020603050405020304" pitchFamily="18" charset="-78"/>
                <a:cs typeface="Andalus" panose="02020603050405020304" pitchFamily="18" charset="-78"/>
              </a:rPr>
              <a:t>luar</a:t>
            </a:r>
            <a:r>
              <a:rPr lang="en-MY" sz="2400" cap="none"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7478759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450</TotalTime>
  <Words>1112</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Andalus</vt:lpstr>
      <vt:lpstr>Arial</vt:lpstr>
      <vt:lpstr>Calibri</vt:lpstr>
      <vt:lpstr>Garamond</vt:lpstr>
      <vt:lpstr>Wingdings</vt:lpstr>
      <vt:lpstr>Organic</vt:lpstr>
      <vt:lpstr>TEORI KECERDASAN PELBAGAI DAN TEORI KECERDASAN EMOSI</vt:lpstr>
      <vt:lpstr>APA ITU KECERDASAN???</vt:lpstr>
      <vt:lpstr>TEORI KECERDASAN PELBAGAI</vt:lpstr>
      <vt:lpstr>PowerPoint Presentation</vt:lpstr>
      <vt:lpstr>KECERDASAN LINGUISTIK</vt:lpstr>
      <vt:lpstr>KECERDASAN LOGIKAL-MATEMATIK</vt:lpstr>
      <vt:lpstr>KECERDASAN RUANG-VISUAL (SPARTIAL)</vt:lpstr>
      <vt:lpstr>KECERDASAN MUZIK</vt:lpstr>
      <vt:lpstr>KECERDASAN KINESTETIK</vt:lpstr>
      <vt:lpstr>KECERDASAN INTERPERSONAL</vt:lpstr>
      <vt:lpstr>KECERDASAN INTRAPERSONAL</vt:lpstr>
      <vt:lpstr>KECERDASAN NATURALIST</vt:lpstr>
      <vt:lpstr>KECERDASAN EKSISTENSIALISME</vt:lpstr>
      <vt:lpstr>KEPENTINGAN TERHADAP PNP</vt:lpstr>
      <vt:lpstr>IT IS NOT ABOUT HOW SMART YOU ARE, IT’S ABOUT HOW YOU’RE SMART  -HOWARD GARDNER (1983)-</vt:lpstr>
      <vt:lpstr>Teori Kecerdasan Emosi</vt:lpstr>
      <vt:lpstr>Kecerdasan Sosial Emosi</vt:lpstr>
      <vt:lpstr>PowerPoint Presentation</vt:lpstr>
      <vt:lpstr>Kompetensi Kecerdasan Emosi </vt:lpstr>
      <vt:lpstr>Kompetensi Personal</vt:lpstr>
      <vt:lpstr>Kompetensi Sosial</vt:lpstr>
      <vt:lpstr>BIBLIOGRAFI</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KECERDASAN PELBAGAI DAN TEORI KECERDASAN EMOSI</dc:title>
  <dc:creator>Hp</dc:creator>
  <cp:lastModifiedBy>User</cp:lastModifiedBy>
  <cp:revision>35</cp:revision>
  <cp:lastPrinted>2017-02-07T16:26:03Z</cp:lastPrinted>
  <dcterms:created xsi:type="dcterms:W3CDTF">2017-01-22T06:38:45Z</dcterms:created>
  <dcterms:modified xsi:type="dcterms:W3CDTF">2017-02-15T00:22:11Z</dcterms:modified>
</cp:coreProperties>
</file>